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9"/>
  </p:notesMasterIdLst>
  <p:handoutMasterIdLst>
    <p:handoutMasterId r:id="rId60"/>
  </p:handoutMasterIdLst>
  <p:sldIdLst>
    <p:sldId id="256" r:id="rId2"/>
    <p:sldId id="516" r:id="rId3"/>
    <p:sldId id="493" r:id="rId4"/>
    <p:sldId id="360" r:id="rId5"/>
    <p:sldId id="410" r:id="rId6"/>
    <p:sldId id="411" r:id="rId7"/>
    <p:sldId id="441" r:id="rId8"/>
    <p:sldId id="409" r:id="rId9"/>
    <p:sldId id="480" r:id="rId10"/>
    <p:sldId id="481" r:id="rId11"/>
    <p:sldId id="362" r:id="rId12"/>
    <p:sldId id="407" r:id="rId13"/>
    <p:sldId id="414" r:id="rId14"/>
    <p:sldId id="413" r:id="rId15"/>
    <p:sldId id="348" r:id="rId16"/>
    <p:sldId id="458" r:id="rId17"/>
    <p:sldId id="479" r:id="rId18"/>
    <p:sldId id="459" r:id="rId19"/>
    <p:sldId id="501" r:id="rId20"/>
    <p:sldId id="494" r:id="rId21"/>
    <p:sldId id="475" r:id="rId22"/>
    <p:sldId id="517" r:id="rId23"/>
    <p:sldId id="518" r:id="rId24"/>
    <p:sldId id="476" r:id="rId25"/>
    <p:sldId id="508" r:id="rId26"/>
    <p:sldId id="502" r:id="rId27"/>
    <p:sldId id="477" r:id="rId28"/>
    <p:sldId id="503" r:id="rId29"/>
    <p:sldId id="504" r:id="rId30"/>
    <p:sldId id="462" r:id="rId31"/>
    <p:sldId id="464" r:id="rId32"/>
    <p:sldId id="505" r:id="rId33"/>
    <p:sldId id="486" r:id="rId34"/>
    <p:sldId id="506" r:id="rId35"/>
    <p:sldId id="473" r:id="rId36"/>
    <p:sldId id="507" r:id="rId37"/>
    <p:sldId id="496" r:id="rId38"/>
    <p:sldId id="286" r:id="rId39"/>
    <p:sldId id="482" r:id="rId40"/>
    <p:sldId id="490" r:id="rId41"/>
    <p:sldId id="384" r:id="rId42"/>
    <p:sldId id="500" r:id="rId43"/>
    <p:sldId id="432" r:id="rId44"/>
    <p:sldId id="436" r:id="rId45"/>
    <p:sldId id="431" r:id="rId46"/>
    <p:sldId id="403" r:id="rId47"/>
    <p:sldId id="515" r:id="rId48"/>
    <p:sldId id="454" r:id="rId49"/>
    <p:sldId id="514" r:id="rId50"/>
    <p:sldId id="400" r:id="rId51"/>
    <p:sldId id="472" r:id="rId52"/>
    <p:sldId id="513" r:id="rId53"/>
    <p:sldId id="511" r:id="rId54"/>
    <p:sldId id="512" r:id="rId55"/>
    <p:sldId id="342" r:id="rId56"/>
    <p:sldId id="491" r:id="rId57"/>
    <p:sldId id="492" r:id="rId58"/>
  </p:sldIdLst>
  <p:sldSz cx="9144000" cy="5143500" type="screen16x9"/>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58E"/>
    <a:srgbClr val="3BAAA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20" autoAdjust="0"/>
    <p:restoredTop sz="77304" autoAdjust="0"/>
  </p:normalViewPr>
  <p:slideViewPr>
    <p:cSldViewPr>
      <p:cViewPr varScale="1">
        <p:scale>
          <a:sx n="76" d="100"/>
          <a:sy n="76" d="100"/>
        </p:scale>
        <p:origin x="1308" y="60"/>
      </p:cViewPr>
      <p:guideLst>
        <p:guide orient="horz" pos="1620"/>
        <p:guide pos="2880"/>
      </p:guideLst>
    </p:cSldViewPr>
  </p:slideViewPr>
  <p:outlineViewPr>
    <p:cViewPr>
      <p:scale>
        <a:sx n="33" d="100"/>
        <a:sy n="33" d="100"/>
      </p:scale>
      <p:origin x="0" y="677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50" y="-8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WIMS.who.int\EU\CPH71\Secure\Units\WEB\Analytics%20and%20SEO\1%20Reports\Events\EIW%20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WIMS.who.int\EU\CPH71\Secure\Units\WEB\Analytics%20and%20SEO\1%20Reports\Events\EIW%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dirty="0" err="1"/>
              <a:t>Campagnes</a:t>
            </a:r>
            <a:r>
              <a:rPr lang="en-US" sz="1000" baseline="0" dirty="0"/>
              <a:t> les plus </a:t>
            </a:r>
            <a:r>
              <a:rPr lang="en-US" sz="1000" baseline="0" dirty="0" err="1"/>
              <a:t>populaires</a:t>
            </a:r>
            <a:r>
              <a:rPr lang="en-US" sz="1000" baseline="0" dirty="0"/>
              <a:t> par </a:t>
            </a:r>
            <a:r>
              <a:rPr lang="en-US" sz="1000" baseline="0" dirty="0" err="1"/>
              <a:t>nombr</a:t>
            </a:r>
            <a:r>
              <a:rPr lang="en-US" sz="1000" baseline="0" dirty="0"/>
              <a:t> de pages </a:t>
            </a:r>
            <a:r>
              <a:rPr lang="en-US" sz="1000" baseline="0" dirty="0" err="1"/>
              <a:t>vues</a:t>
            </a:r>
            <a:r>
              <a:rPr lang="en-US" sz="1000" baseline="0" dirty="0"/>
              <a:t> </a:t>
            </a:r>
            <a:endParaRPr lang="en-US" sz="1000" dirty="0"/>
          </a:p>
        </c:rich>
      </c:tx>
      <c:overlay val="0"/>
    </c:title>
    <c:autoTitleDeleted val="0"/>
    <c:plotArea>
      <c:layout/>
      <c:barChart>
        <c:barDir val="bar"/>
        <c:grouping val="stacked"/>
        <c:varyColors val="0"/>
        <c:ser>
          <c:idx val="0"/>
          <c:order val="0"/>
          <c:tx>
            <c:strRef>
              <c:f>Sheet1!$B$42</c:f>
              <c:strCache>
                <c:ptCount val="1"/>
                <c:pt idx="0">
                  <c:v>EN</c:v>
                </c:pt>
              </c:strCache>
            </c:strRef>
          </c:tx>
          <c:invertIfNegative val="0"/>
          <c:cat>
            <c:strRef>
              <c:f>Sheet1!$A$43:$A$47</c:f>
              <c:strCache>
                <c:ptCount val="5"/>
                <c:pt idx="0">
                  <c:v>How vaccines work infographic</c:v>
                </c:pt>
                <c:pt idx="1">
                  <c:v>Communications package </c:v>
                </c:pt>
                <c:pt idx="2">
                  <c:v>Herd immunity infographic</c:v>
                </c:pt>
                <c:pt idx="3">
                  <c:v>Measles infographic </c:v>
                </c:pt>
                <c:pt idx="4">
                  <c:v>Vaccines work poster</c:v>
                </c:pt>
              </c:strCache>
            </c:strRef>
          </c:cat>
          <c:val>
            <c:numRef>
              <c:f>Sheet1!$B$43:$B$47</c:f>
              <c:numCache>
                <c:formatCode>General</c:formatCode>
                <c:ptCount val="5"/>
                <c:pt idx="0">
                  <c:v>588</c:v>
                </c:pt>
                <c:pt idx="1">
                  <c:v>547</c:v>
                </c:pt>
                <c:pt idx="2">
                  <c:v>434</c:v>
                </c:pt>
                <c:pt idx="3">
                  <c:v>323</c:v>
                </c:pt>
                <c:pt idx="4">
                  <c:v>319</c:v>
                </c:pt>
              </c:numCache>
            </c:numRef>
          </c:val>
          <c:extLst xmlns:c16r2="http://schemas.microsoft.com/office/drawing/2015/06/chart">
            <c:ext xmlns:c16="http://schemas.microsoft.com/office/drawing/2014/chart" uri="{C3380CC4-5D6E-409C-BE32-E72D297353CC}">
              <c16:uniqueId val="{00000000-60BD-4575-9BE2-47263686A8A0}"/>
            </c:ext>
          </c:extLst>
        </c:ser>
        <c:ser>
          <c:idx val="1"/>
          <c:order val="1"/>
          <c:tx>
            <c:strRef>
              <c:f>Sheet1!$C$42</c:f>
              <c:strCache>
                <c:ptCount val="1"/>
                <c:pt idx="0">
                  <c:v>RU</c:v>
                </c:pt>
              </c:strCache>
            </c:strRef>
          </c:tx>
          <c:invertIfNegative val="0"/>
          <c:cat>
            <c:strRef>
              <c:f>Sheet1!$A$43:$A$47</c:f>
              <c:strCache>
                <c:ptCount val="5"/>
                <c:pt idx="0">
                  <c:v>How vaccines work infographic</c:v>
                </c:pt>
                <c:pt idx="1">
                  <c:v>Communications package </c:v>
                </c:pt>
                <c:pt idx="2">
                  <c:v>Herd immunity infographic</c:v>
                </c:pt>
                <c:pt idx="3">
                  <c:v>Measles infographic </c:v>
                </c:pt>
                <c:pt idx="4">
                  <c:v>Vaccines work poster</c:v>
                </c:pt>
              </c:strCache>
            </c:strRef>
          </c:cat>
          <c:val>
            <c:numRef>
              <c:f>Sheet1!$C$43:$C$47</c:f>
              <c:numCache>
                <c:formatCode>General</c:formatCode>
                <c:ptCount val="5"/>
                <c:pt idx="0">
                  <c:v>409</c:v>
                </c:pt>
                <c:pt idx="1">
                  <c:v>339</c:v>
                </c:pt>
                <c:pt idx="2">
                  <c:v>342</c:v>
                </c:pt>
                <c:pt idx="3">
                  <c:v>262</c:v>
                </c:pt>
                <c:pt idx="4">
                  <c:v>239</c:v>
                </c:pt>
              </c:numCache>
            </c:numRef>
          </c:val>
          <c:extLst xmlns:c16r2="http://schemas.microsoft.com/office/drawing/2015/06/chart">
            <c:ext xmlns:c16="http://schemas.microsoft.com/office/drawing/2014/chart" uri="{C3380CC4-5D6E-409C-BE32-E72D297353CC}">
              <c16:uniqueId val="{00000001-60BD-4575-9BE2-47263686A8A0}"/>
            </c:ext>
          </c:extLst>
        </c:ser>
        <c:dLbls>
          <c:showLegendKey val="0"/>
          <c:showVal val="0"/>
          <c:showCatName val="0"/>
          <c:showSerName val="0"/>
          <c:showPercent val="0"/>
          <c:showBubbleSize val="0"/>
        </c:dLbls>
        <c:gapWidth val="150"/>
        <c:overlap val="100"/>
        <c:axId val="-1692902880"/>
        <c:axId val="-1692902336"/>
      </c:barChart>
      <c:catAx>
        <c:axId val="-1692902880"/>
        <c:scaling>
          <c:orientation val="maxMin"/>
        </c:scaling>
        <c:delete val="0"/>
        <c:axPos val="l"/>
        <c:numFmt formatCode="General" sourceLinked="0"/>
        <c:majorTickMark val="out"/>
        <c:minorTickMark val="none"/>
        <c:tickLblPos val="nextTo"/>
        <c:crossAx val="-1692902336"/>
        <c:crosses val="autoZero"/>
        <c:auto val="1"/>
        <c:lblAlgn val="ctr"/>
        <c:lblOffset val="100"/>
        <c:noMultiLvlLbl val="0"/>
      </c:catAx>
      <c:valAx>
        <c:axId val="-1692902336"/>
        <c:scaling>
          <c:orientation val="minMax"/>
        </c:scaling>
        <c:delete val="0"/>
        <c:axPos val="t"/>
        <c:majorGridlines/>
        <c:numFmt formatCode="General" sourceLinked="1"/>
        <c:majorTickMark val="out"/>
        <c:minorTickMark val="none"/>
        <c:tickLblPos val="nextTo"/>
        <c:txPr>
          <a:bodyPr/>
          <a:lstStyle/>
          <a:p>
            <a:pPr>
              <a:defRPr sz="800"/>
            </a:pPr>
            <a:endParaRPr lang="fr-FR"/>
          </a:p>
        </c:txPr>
        <c:crossAx val="-1692902880"/>
        <c:crosses val="autoZero"/>
        <c:crossBetween val="between"/>
      </c:valAx>
    </c:plotArea>
    <c:legend>
      <c:legendPos val="b"/>
      <c:overlay val="0"/>
      <c:txPr>
        <a:bodyPr/>
        <a:lstStyle/>
        <a:p>
          <a:pPr>
            <a:defRPr sz="800"/>
          </a:pPr>
          <a:endParaRPr lang="fr-FR"/>
        </a:p>
      </c:txPr>
    </c:legend>
    <c:plotVisOnly val="1"/>
    <c:dispBlanksAs val="gap"/>
    <c:showDLblsOverMax val="0"/>
  </c:chart>
  <c:spPr>
    <a:ln>
      <a:solidFill>
        <a:schemeClr val="tx1">
          <a:lumMod val="95000"/>
          <a:lumOff val="5000"/>
        </a:schemeClr>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ideWall>
    <c:backWall>
      <c:thickness val="0"/>
    </c:backWall>
    <c:plotArea>
      <c:layout/>
      <c:bar3DChart>
        <c:barDir val="bar"/>
        <c:grouping val="stacked"/>
        <c:varyColors val="0"/>
        <c:ser>
          <c:idx val="0"/>
          <c:order val="0"/>
          <c:tx>
            <c:strRef>
              <c:f>Sheet1!$B$42</c:f>
              <c:strCache>
                <c:ptCount val="1"/>
                <c:pt idx="0">
                  <c:v>EN</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Sheet1!$A$43:$A$47</c:f>
              <c:strCache>
                <c:ptCount val="5"/>
                <c:pt idx="0">
                  <c:v>How vaccines work infographic</c:v>
                </c:pt>
                <c:pt idx="1">
                  <c:v>Communications package </c:v>
                </c:pt>
                <c:pt idx="2">
                  <c:v>Herd immunity infographic</c:v>
                </c:pt>
                <c:pt idx="3">
                  <c:v>Measles infographic </c:v>
                </c:pt>
                <c:pt idx="4">
                  <c:v>Vaccines work poster</c:v>
                </c:pt>
              </c:strCache>
            </c:strRef>
          </c:cat>
          <c:val>
            <c:numRef>
              <c:f>Sheet1!$B$43:$B$47</c:f>
              <c:numCache>
                <c:formatCode>General</c:formatCode>
                <c:ptCount val="5"/>
                <c:pt idx="0">
                  <c:v>588</c:v>
                </c:pt>
                <c:pt idx="1">
                  <c:v>547</c:v>
                </c:pt>
                <c:pt idx="2">
                  <c:v>434</c:v>
                </c:pt>
                <c:pt idx="3">
                  <c:v>323</c:v>
                </c:pt>
                <c:pt idx="4">
                  <c:v>319</c:v>
                </c:pt>
              </c:numCache>
            </c:numRef>
          </c:val>
          <c:extLst xmlns:c16r2="http://schemas.microsoft.com/office/drawing/2015/06/chart">
            <c:ext xmlns:c16="http://schemas.microsoft.com/office/drawing/2014/chart" uri="{C3380CC4-5D6E-409C-BE32-E72D297353CC}">
              <c16:uniqueId val="{00000000-CE71-4225-8912-C7426CD02ADA}"/>
            </c:ext>
          </c:extLst>
        </c:ser>
        <c:ser>
          <c:idx val="1"/>
          <c:order val="1"/>
          <c:tx>
            <c:strRef>
              <c:f>Sheet1!$C$42</c:f>
              <c:strCache>
                <c:ptCount val="1"/>
                <c:pt idx="0">
                  <c:v>RU</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Sheet1!$A$43:$A$47</c:f>
              <c:strCache>
                <c:ptCount val="5"/>
                <c:pt idx="0">
                  <c:v>How vaccines work infographic</c:v>
                </c:pt>
                <c:pt idx="1">
                  <c:v>Communications package </c:v>
                </c:pt>
                <c:pt idx="2">
                  <c:v>Herd immunity infographic</c:v>
                </c:pt>
                <c:pt idx="3">
                  <c:v>Measles infographic </c:v>
                </c:pt>
                <c:pt idx="4">
                  <c:v>Vaccines work poster</c:v>
                </c:pt>
              </c:strCache>
            </c:strRef>
          </c:cat>
          <c:val>
            <c:numRef>
              <c:f>Sheet1!$C$43:$C$47</c:f>
              <c:numCache>
                <c:formatCode>General</c:formatCode>
                <c:ptCount val="5"/>
                <c:pt idx="0">
                  <c:v>409</c:v>
                </c:pt>
                <c:pt idx="1">
                  <c:v>339</c:v>
                </c:pt>
                <c:pt idx="2">
                  <c:v>342</c:v>
                </c:pt>
                <c:pt idx="3">
                  <c:v>262</c:v>
                </c:pt>
                <c:pt idx="4">
                  <c:v>239</c:v>
                </c:pt>
              </c:numCache>
            </c:numRef>
          </c:val>
          <c:extLst xmlns:c16r2="http://schemas.microsoft.com/office/drawing/2015/06/chart">
            <c:ext xmlns:c16="http://schemas.microsoft.com/office/drawing/2014/chart" uri="{C3380CC4-5D6E-409C-BE32-E72D297353CC}">
              <c16:uniqueId val="{00000001-CE71-4225-8912-C7426CD02ADA}"/>
            </c:ext>
          </c:extLst>
        </c:ser>
        <c:dLbls>
          <c:showLegendKey val="0"/>
          <c:showVal val="1"/>
          <c:showCatName val="0"/>
          <c:showSerName val="0"/>
          <c:showPercent val="0"/>
          <c:showBubbleSize val="0"/>
        </c:dLbls>
        <c:gapWidth val="75"/>
        <c:gapDepth val="75"/>
        <c:shape val="box"/>
        <c:axId val="-1692762928"/>
        <c:axId val="-1692769456"/>
        <c:axId val="0"/>
      </c:bar3DChart>
      <c:catAx>
        <c:axId val="-1692762928"/>
        <c:scaling>
          <c:orientation val="maxMin"/>
        </c:scaling>
        <c:delete val="0"/>
        <c:axPos val="l"/>
        <c:majorGridlines/>
        <c:minorGridlines/>
        <c:numFmt formatCode="General" sourceLinked="0"/>
        <c:majorTickMark val="none"/>
        <c:minorTickMark val="none"/>
        <c:tickLblPos val="nextTo"/>
        <c:crossAx val="-1692769456"/>
        <c:crosses val="autoZero"/>
        <c:auto val="1"/>
        <c:lblAlgn val="ctr"/>
        <c:lblOffset val="100"/>
        <c:noMultiLvlLbl val="0"/>
      </c:catAx>
      <c:valAx>
        <c:axId val="-1692769456"/>
        <c:scaling>
          <c:orientation val="minMax"/>
        </c:scaling>
        <c:delete val="0"/>
        <c:axPos val="t"/>
        <c:majorGridlines/>
        <c:minorGridlines/>
        <c:title>
          <c:tx>
            <c:rich>
              <a:bodyPr/>
              <a:lstStyle/>
              <a:p>
                <a:pPr>
                  <a:defRPr/>
                </a:pPr>
                <a:r>
                  <a:rPr lang="en-US" dirty="0" err="1"/>
                  <a:t>Campagnes</a:t>
                </a:r>
                <a:r>
                  <a:rPr lang="en-US" baseline="0" dirty="0"/>
                  <a:t> les plus </a:t>
                </a:r>
                <a:r>
                  <a:rPr lang="en-US" baseline="0" dirty="0" err="1"/>
                  <a:t>popualaires</a:t>
                </a:r>
                <a:r>
                  <a:rPr lang="en-US" baseline="0" dirty="0"/>
                  <a:t> par </a:t>
                </a:r>
                <a:r>
                  <a:rPr lang="en-US" baseline="0" dirty="0" err="1"/>
                  <a:t>nombre</a:t>
                </a:r>
                <a:r>
                  <a:rPr lang="en-US" baseline="0" dirty="0"/>
                  <a:t> de pages </a:t>
                </a:r>
                <a:r>
                  <a:rPr lang="en-US" baseline="0" dirty="0" err="1"/>
                  <a:t>vues</a:t>
                </a:r>
                <a:r>
                  <a:rPr lang="en-US" baseline="0" dirty="0"/>
                  <a:t> </a:t>
                </a:r>
                <a:endParaRPr lang="en-US" dirty="0"/>
              </a:p>
            </c:rich>
          </c:tx>
          <c:layout>
            <c:manualLayout>
              <c:xMode val="edge"/>
              <c:yMode val="edge"/>
              <c:x val="0.20267082239720036"/>
              <c:y val="5.4693423738699329E-2"/>
            </c:manualLayout>
          </c:layout>
          <c:overlay val="0"/>
        </c:title>
        <c:numFmt formatCode="General" sourceLinked="1"/>
        <c:majorTickMark val="out"/>
        <c:minorTickMark val="none"/>
        <c:tickLblPos val="nextTo"/>
        <c:txPr>
          <a:bodyPr/>
          <a:lstStyle/>
          <a:p>
            <a:pPr>
              <a:defRPr sz="800"/>
            </a:pPr>
            <a:endParaRPr lang="fr-FR"/>
          </a:p>
        </c:txPr>
        <c:crossAx val="-1692762928"/>
        <c:crosses val="autoZero"/>
        <c:crossBetween val="between"/>
      </c:valAx>
    </c:plotArea>
    <c:legend>
      <c:legendPos val="b"/>
      <c:overlay val="0"/>
    </c:legend>
    <c:plotVisOnly val="1"/>
    <c:dispBlanksAs val="gap"/>
    <c:showDLblsOverMax val="0"/>
  </c:chart>
  <c:spPr>
    <a:ln>
      <a:solidFill>
        <a:schemeClr val="tx1">
          <a:lumMod val="95000"/>
          <a:lumOff val="5000"/>
        </a:schemeClr>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D0D1F-8081-44F3-9638-29BEAB8EC4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318A2C-CA76-4956-87CF-D53E9D9F3919}">
      <dgm:prSet phldrT="[Text]"/>
      <dgm:spPr>
        <a:solidFill>
          <a:schemeClr val="accent1">
            <a:lumMod val="20000"/>
            <a:lumOff val="80000"/>
            <a:alpha val="90000"/>
          </a:schemeClr>
        </a:solidFill>
      </dgm:spPr>
      <dgm:t>
        <a:bodyPr/>
        <a:lstStyle/>
        <a:p>
          <a:r>
            <a:rPr lang="fr-FR" b="1" noProof="0" dirty="0"/>
            <a:t>Quelle est l’histoire ?</a:t>
          </a:r>
        </a:p>
      </dgm:t>
    </dgm:pt>
    <dgm:pt modelId="{CB7A2FA5-0F00-4E2A-B9DC-50E8D4F55313}" type="parTrans" cxnId="{F3055C12-B3BD-45F2-9391-37322D93B2C2}">
      <dgm:prSet/>
      <dgm:spPr/>
      <dgm:t>
        <a:bodyPr/>
        <a:lstStyle/>
        <a:p>
          <a:endParaRPr lang="en-US"/>
        </a:p>
      </dgm:t>
    </dgm:pt>
    <dgm:pt modelId="{AEC9BEE2-92C5-42D8-A8A3-6EFA17BAB63B}" type="sibTrans" cxnId="{F3055C12-B3BD-45F2-9391-37322D93B2C2}">
      <dgm:prSet/>
      <dgm:spPr/>
      <dgm:t>
        <a:bodyPr/>
        <a:lstStyle/>
        <a:p>
          <a:endParaRPr lang="en-US"/>
        </a:p>
      </dgm:t>
    </dgm:pt>
    <dgm:pt modelId="{CF3D202E-630E-427D-94D6-EF22D22B858A}">
      <dgm:prSet phldrT="[Text]"/>
      <dgm:spPr>
        <a:solidFill>
          <a:schemeClr val="accent1">
            <a:lumMod val="20000"/>
            <a:lumOff val="80000"/>
            <a:alpha val="90000"/>
          </a:schemeClr>
        </a:solidFill>
      </dgm:spPr>
      <dgm:t>
        <a:bodyPr/>
        <a:lstStyle/>
        <a:p>
          <a:r>
            <a:rPr lang="fr-FR" b="1" noProof="0" dirty="0"/>
            <a:t>Qui a besoin de l’entendre ?</a:t>
          </a:r>
        </a:p>
      </dgm:t>
    </dgm:pt>
    <dgm:pt modelId="{D7F47F8B-8A6F-43B5-99BD-63DF75D55C54}" type="parTrans" cxnId="{B8AA26A8-C454-41D1-BC65-8A6391412C16}">
      <dgm:prSet/>
      <dgm:spPr/>
      <dgm:t>
        <a:bodyPr/>
        <a:lstStyle/>
        <a:p>
          <a:endParaRPr lang="en-US"/>
        </a:p>
      </dgm:t>
    </dgm:pt>
    <dgm:pt modelId="{6F175F98-BA0C-4048-8BD6-48E60F743BA0}" type="sibTrans" cxnId="{B8AA26A8-C454-41D1-BC65-8A6391412C16}">
      <dgm:prSet/>
      <dgm:spPr/>
      <dgm:t>
        <a:bodyPr/>
        <a:lstStyle/>
        <a:p>
          <a:endParaRPr lang="en-US"/>
        </a:p>
      </dgm:t>
    </dgm:pt>
    <dgm:pt modelId="{55964986-CF94-4D05-93FA-E3E3DDF632BB}">
      <dgm:prSet phldrT="[Text]"/>
      <dgm:spPr>
        <a:solidFill>
          <a:schemeClr val="accent1">
            <a:lumMod val="20000"/>
            <a:lumOff val="80000"/>
            <a:alpha val="90000"/>
          </a:schemeClr>
        </a:solidFill>
      </dgm:spPr>
      <dgm:t>
        <a:bodyPr/>
        <a:lstStyle/>
        <a:p>
          <a:r>
            <a:rPr lang="fr-FR" b="1" noProof="0" dirty="0"/>
            <a:t>Quel est le changement souhaité ?</a:t>
          </a:r>
        </a:p>
      </dgm:t>
    </dgm:pt>
    <dgm:pt modelId="{FD86088F-6BA1-4DBE-A5C6-B099E8714812}" type="parTrans" cxnId="{39D4ACA5-27AD-4970-AB96-5B0FA1461B6F}">
      <dgm:prSet/>
      <dgm:spPr/>
      <dgm:t>
        <a:bodyPr/>
        <a:lstStyle/>
        <a:p>
          <a:endParaRPr lang="en-US"/>
        </a:p>
      </dgm:t>
    </dgm:pt>
    <dgm:pt modelId="{D2990A57-7539-4D1C-BD5A-D10CCD76D126}" type="sibTrans" cxnId="{39D4ACA5-27AD-4970-AB96-5B0FA1461B6F}">
      <dgm:prSet/>
      <dgm:spPr/>
      <dgm:t>
        <a:bodyPr/>
        <a:lstStyle/>
        <a:p>
          <a:endParaRPr lang="en-US"/>
        </a:p>
      </dgm:t>
    </dgm:pt>
    <dgm:pt modelId="{CB807860-B3E3-47F0-A714-8D1164EF7130}">
      <dgm:prSet/>
      <dgm:spPr>
        <a:solidFill>
          <a:schemeClr val="accent1">
            <a:lumMod val="20000"/>
            <a:lumOff val="80000"/>
            <a:alpha val="90000"/>
          </a:schemeClr>
        </a:solidFill>
      </dgm:spPr>
      <dgm:t>
        <a:bodyPr/>
        <a:lstStyle/>
        <a:p>
          <a:r>
            <a:rPr lang="fr-FR" b="1" noProof="0" dirty="0"/>
            <a:t>Comment allez-vous la raconter ?</a:t>
          </a:r>
        </a:p>
      </dgm:t>
    </dgm:pt>
    <dgm:pt modelId="{4C75495E-63A6-4187-8686-445200369C5C}" type="parTrans" cxnId="{D9D1E535-4CE3-40AC-94AC-7692F611B205}">
      <dgm:prSet/>
      <dgm:spPr/>
      <dgm:t>
        <a:bodyPr/>
        <a:lstStyle/>
        <a:p>
          <a:endParaRPr lang="en-US"/>
        </a:p>
      </dgm:t>
    </dgm:pt>
    <dgm:pt modelId="{E4D78171-06E8-40C6-A18A-5936EF09E005}" type="sibTrans" cxnId="{D9D1E535-4CE3-40AC-94AC-7692F611B205}">
      <dgm:prSet/>
      <dgm:spPr/>
      <dgm:t>
        <a:bodyPr/>
        <a:lstStyle/>
        <a:p>
          <a:endParaRPr lang="en-US"/>
        </a:p>
      </dgm:t>
    </dgm:pt>
    <dgm:pt modelId="{2B1B002E-E8A3-4D3D-AAF6-727C0B31F70C}" type="pres">
      <dgm:prSet presAssocID="{CEDD0D1F-8081-44F3-9638-29BEAB8EC46E}" presName="Name0" presStyleCnt="0">
        <dgm:presLayoutVars>
          <dgm:chMax val="11"/>
          <dgm:chPref val="11"/>
          <dgm:dir/>
          <dgm:resizeHandles/>
        </dgm:presLayoutVars>
      </dgm:prSet>
      <dgm:spPr/>
      <dgm:t>
        <a:bodyPr/>
        <a:lstStyle/>
        <a:p>
          <a:endParaRPr lang="fr-FR"/>
        </a:p>
      </dgm:t>
    </dgm:pt>
    <dgm:pt modelId="{65DC2004-8EA6-4655-9C48-0BB98787C629}" type="pres">
      <dgm:prSet presAssocID="{CB807860-B3E3-47F0-A714-8D1164EF7130}" presName="Accent4" presStyleCnt="0"/>
      <dgm:spPr/>
    </dgm:pt>
    <dgm:pt modelId="{FA8B7214-68B9-4B47-9726-6486420167F8}" type="pres">
      <dgm:prSet presAssocID="{CB807860-B3E3-47F0-A714-8D1164EF7130}" presName="Accent" presStyleLbl="node1" presStyleIdx="0" presStyleCnt="4"/>
      <dgm:spPr/>
    </dgm:pt>
    <dgm:pt modelId="{9E6CC485-5557-444B-8FE3-A4EF372C339E}" type="pres">
      <dgm:prSet presAssocID="{CB807860-B3E3-47F0-A714-8D1164EF7130}" presName="ParentBackground4" presStyleCnt="0"/>
      <dgm:spPr/>
    </dgm:pt>
    <dgm:pt modelId="{67F4106A-DEFF-4BAB-9E90-17422BD36502}" type="pres">
      <dgm:prSet presAssocID="{CB807860-B3E3-47F0-A714-8D1164EF7130}" presName="ParentBackground" presStyleLbl="fgAcc1" presStyleIdx="0" presStyleCnt="4"/>
      <dgm:spPr/>
      <dgm:t>
        <a:bodyPr/>
        <a:lstStyle/>
        <a:p>
          <a:endParaRPr lang="fr-FR"/>
        </a:p>
      </dgm:t>
    </dgm:pt>
    <dgm:pt modelId="{5CA3C921-4F58-402A-9325-60770D0673E1}" type="pres">
      <dgm:prSet presAssocID="{CB807860-B3E3-47F0-A714-8D1164EF7130}" presName="Parent4" presStyleLbl="revTx" presStyleIdx="0" presStyleCnt="0">
        <dgm:presLayoutVars>
          <dgm:chMax val="1"/>
          <dgm:chPref val="1"/>
          <dgm:bulletEnabled val="1"/>
        </dgm:presLayoutVars>
      </dgm:prSet>
      <dgm:spPr/>
      <dgm:t>
        <a:bodyPr/>
        <a:lstStyle/>
        <a:p>
          <a:endParaRPr lang="fr-FR"/>
        </a:p>
      </dgm:t>
    </dgm:pt>
    <dgm:pt modelId="{D2850F1D-2304-4F27-AA67-195238AEE441}" type="pres">
      <dgm:prSet presAssocID="{55964986-CF94-4D05-93FA-E3E3DDF632BB}" presName="Accent3" presStyleCnt="0"/>
      <dgm:spPr/>
    </dgm:pt>
    <dgm:pt modelId="{F5B984BF-04D4-41D1-AB00-874B7BFBED09}" type="pres">
      <dgm:prSet presAssocID="{55964986-CF94-4D05-93FA-E3E3DDF632BB}" presName="Accent" presStyleLbl="node1" presStyleIdx="1" presStyleCnt="4"/>
      <dgm:spPr/>
    </dgm:pt>
    <dgm:pt modelId="{6C664D1D-A049-4D29-ADAB-F7E6DFA113AA}" type="pres">
      <dgm:prSet presAssocID="{55964986-CF94-4D05-93FA-E3E3DDF632BB}" presName="ParentBackground3" presStyleCnt="0"/>
      <dgm:spPr/>
    </dgm:pt>
    <dgm:pt modelId="{6E7F78CF-8822-4E6B-86B9-94C878BE1240}" type="pres">
      <dgm:prSet presAssocID="{55964986-CF94-4D05-93FA-E3E3DDF632BB}" presName="ParentBackground" presStyleLbl="fgAcc1" presStyleIdx="1" presStyleCnt="4"/>
      <dgm:spPr/>
      <dgm:t>
        <a:bodyPr/>
        <a:lstStyle/>
        <a:p>
          <a:endParaRPr lang="fr-FR"/>
        </a:p>
      </dgm:t>
    </dgm:pt>
    <dgm:pt modelId="{1A14A74D-3E9D-4234-8030-C63E992D7B2E}" type="pres">
      <dgm:prSet presAssocID="{55964986-CF94-4D05-93FA-E3E3DDF632BB}" presName="Parent3" presStyleLbl="revTx" presStyleIdx="0" presStyleCnt="0">
        <dgm:presLayoutVars>
          <dgm:chMax val="1"/>
          <dgm:chPref val="1"/>
          <dgm:bulletEnabled val="1"/>
        </dgm:presLayoutVars>
      </dgm:prSet>
      <dgm:spPr/>
      <dgm:t>
        <a:bodyPr/>
        <a:lstStyle/>
        <a:p>
          <a:endParaRPr lang="fr-FR"/>
        </a:p>
      </dgm:t>
    </dgm:pt>
    <dgm:pt modelId="{250601AA-3C33-4376-BCAE-81580FC66A0A}" type="pres">
      <dgm:prSet presAssocID="{CF3D202E-630E-427D-94D6-EF22D22B858A}" presName="Accent2" presStyleCnt="0"/>
      <dgm:spPr/>
    </dgm:pt>
    <dgm:pt modelId="{BF2CC837-BC8D-45E4-960F-E5A41F885094}" type="pres">
      <dgm:prSet presAssocID="{CF3D202E-630E-427D-94D6-EF22D22B858A}" presName="Accent" presStyleLbl="node1" presStyleIdx="2" presStyleCnt="4"/>
      <dgm:spPr/>
    </dgm:pt>
    <dgm:pt modelId="{064B7FCA-376D-45B3-A165-C6114447C083}" type="pres">
      <dgm:prSet presAssocID="{CF3D202E-630E-427D-94D6-EF22D22B858A}" presName="ParentBackground2" presStyleCnt="0"/>
      <dgm:spPr/>
    </dgm:pt>
    <dgm:pt modelId="{4CDA3BDF-3F67-4CDB-8C7B-4F40EB0046BA}" type="pres">
      <dgm:prSet presAssocID="{CF3D202E-630E-427D-94D6-EF22D22B858A}" presName="ParentBackground" presStyleLbl="fgAcc1" presStyleIdx="2" presStyleCnt="4"/>
      <dgm:spPr/>
      <dgm:t>
        <a:bodyPr/>
        <a:lstStyle/>
        <a:p>
          <a:endParaRPr lang="fr-FR"/>
        </a:p>
      </dgm:t>
    </dgm:pt>
    <dgm:pt modelId="{2B33376F-01D5-4214-BE31-DDBE4C566906}" type="pres">
      <dgm:prSet presAssocID="{CF3D202E-630E-427D-94D6-EF22D22B858A}" presName="Parent2" presStyleLbl="revTx" presStyleIdx="0" presStyleCnt="0">
        <dgm:presLayoutVars>
          <dgm:chMax val="1"/>
          <dgm:chPref val="1"/>
          <dgm:bulletEnabled val="1"/>
        </dgm:presLayoutVars>
      </dgm:prSet>
      <dgm:spPr/>
      <dgm:t>
        <a:bodyPr/>
        <a:lstStyle/>
        <a:p>
          <a:endParaRPr lang="fr-FR"/>
        </a:p>
      </dgm:t>
    </dgm:pt>
    <dgm:pt modelId="{BA79629B-03A4-4BCE-871A-BCA31E18DFE0}" type="pres">
      <dgm:prSet presAssocID="{AA318A2C-CA76-4956-87CF-D53E9D9F3919}" presName="Accent1" presStyleCnt="0"/>
      <dgm:spPr/>
    </dgm:pt>
    <dgm:pt modelId="{EDD15E86-B7E7-42AC-ABEC-6B0EAEE75420}" type="pres">
      <dgm:prSet presAssocID="{AA318A2C-CA76-4956-87CF-D53E9D9F3919}" presName="Accent" presStyleLbl="node1" presStyleIdx="3" presStyleCnt="4"/>
      <dgm:spPr/>
    </dgm:pt>
    <dgm:pt modelId="{3501CD5A-E7DD-4242-B974-D8453C35D27D}" type="pres">
      <dgm:prSet presAssocID="{AA318A2C-CA76-4956-87CF-D53E9D9F3919}" presName="ParentBackground1" presStyleCnt="0"/>
      <dgm:spPr/>
    </dgm:pt>
    <dgm:pt modelId="{7B2995C9-23B9-401D-8083-39CBB6E97763}" type="pres">
      <dgm:prSet presAssocID="{AA318A2C-CA76-4956-87CF-D53E9D9F3919}" presName="ParentBackground" presStyleLbl="fgAcc1" presStyleIdx="3" presStyleCnt="4"/>
      <dgm:spPr/>
      <dgm:t>
        <a:bodyPr/>
        <a:lstStyle/>
        <a:p>
          <a:endParaRPr lang="fr-FR"/>
        </a:p>
      </dgm:t>
    </dgm:pt>
    <dgm:pt modelId="{F848D290-55E6-4E5D-BABF-0AC85B306CF2}" type="pres">
      <dgm:prSet presAssocID="{AA318A2C-CA76-4956-87CF-D53E9D9F3919}" presName="Parent1" presStyleLbl="revTx" presStyleIdx="0" presStyleCnt="0">
        <dgm:presLayoutVars>
          <dgm:chMax val="1"/>
          <dgm:chPref val="1"/>
          <dgm:bulletEnabled val="1"/>
        </dgm:presLayoutVars>
      </dgm:prSet>
      <dgm:spPr/>
      <dgm:t>
        <a:bodyPr/>
        <a:lstStyle/>
        <a:p>
          <a:endParaRPr lang="fr-FR"/>
        </a:p>
      </dgm:t>
    </dgm:pt>
  </dgm:ptLst>
  <dgm:cxnLst>
    <dgm:cxn modelId="{F750E3EA-02B2-43F1-B195-9FC5145756B1}" type="presOf" srcId="{CF3D202E-630E-427D-94D6-EF22D22B858A}" destId="{2B33376F-01D5-4214-BE31-DDBE4C566906}" srcOrd="1" destOrd="0" presId="urn:microsoft.com/office/officeart/2011/layout/CircleProcess"/>
    <dgm:cxn modelId="{F3055C12-B3BD-45F2-9391-37322D93B2C2}" srcId="{CEDD0D1F-8081-44F3-9638-29BEAB8EC46E}" destId="{AA318A2C-CA76-4956-87CF-D53E9D9F3919}" srcOrd="0" destOrd="0" parTransId="{CB7A2FA5-0F00-4E2A-B9DC-50E8D4F55313}" sibTransId="{AEC9BEE2-92C5-42D8-A8A3-6EFA17BAB63B}"/>
    <dgm:cxn modelId="{3A312A1B-70FA-4D95-86B9-F88528F29E1A}" type="presOf" srcId="{AA318A2C-CA76-4956-87CF-D53E9D9F3919}" destId="{7B2995C9-23B9-401D-8083-39CBB6E97763}" srcOrd="0" destOrd="0" presId="urn:microsoft.com/office/officeart/2011/layout/CircleProcess"/>
    <dgm:cxn modelId="{51603630-59EC-4917-932B-ADC9D2E673EE}" type="presOf" srcId="{CF3D202E-630E-427D-94D6-EF22D22B858A}" destId="{4CDA3BDF-3F67-4CDB-8C7B-4F40EB0046BA}" srcOrd="0" destOrd="0" presId="urn:microsoft.com/office/officeart/2011/layout/CircleProcess"/>
    <dgm:cxn modelId="{9250E1A2-2D1F-42D7-B957-4F69BE47BFDD}" type="presOf" srcId="{55964986-CF94-4D05-93FA-E3E3DDF632BB}" destId="{1A14A74D-3E9D-4234-8030-C63E992D7B2E}" srcOrd="1" destOrd="0" presId="urn:microsoft.com/office/officeart/2011/layout/CircleProcess"/>
    <dgm:cxn modelId="{C77FD97C-D0C5-49D1-AA94-D9E214C3E352}" type="presOf" srcId="{CEDD0D1F-8081-44F3-9638-29BEAB8EC46E}" destId="{2B1B002E-E8A3-4D3D-AAF6-727C0B31F70C}" srcOrd="0" destOrd="0" presId="urn:microsoft.com/office/officeart/2011/layout/CircleProcess"/>
    <dgm:cxn modelId="{3E5F51B0-1294-4856-8F66-841184ED2912}" type="presOf" srcId="{AA318A2C-CA76-4956-87CF-D53E9D9F3919}" destId="{F848D290-55E6-4E5D-BABF-0AC85B306CF2}" srcOrd="1" destOrd="0" presId="urn:microsoft.com/office/officeart/2011/layout/CircleProcess"/>
    <dgm:cxn modelId="{D9D1E535-4CE3-40AC-94AC-7692F611B205}" srcId="{CEDD0D1F-8081-44F3-9638-29BEAB8EC46E}" destId="{CB807860-B3E3-47F0-A714-8D1164EF7130}" srcOrd="3" destOrd="0" parTransId="{4C75495E-63A6-4187-8686-445200369C5C}" sibTransId="{E4D78171-06E8-40C6-A18A-5936EF09E005}"/>
    <dgm:cxn modelId="{B8AA26A8-C454-41D1-BC65-8A6391412C16}" srcId="{CEDD0D1F-8081-44F3-9638-29BEAB8EC46E}" destId="{CF3D202E-630E-427D-94D6-EF22D22B858A}" srcOrd="1" destOrd="0" parTransId="{D7F47F8B-8A6F-43B5-99BD-63DF75D55C54}" sibTransId="{6F175F98-BA0C-4048-8BD6-48E60F743BA0}"/>
    <dgm:cxn modelId="{285E09D1-C7E8-466B-8594-D2CD35ABE9C7}" type="presOf" srcId="{55964986-CF94-4D05-93FA-E3E3DDF632BB}" destId="{6E7F78CF-8822-4E6B-86B9-94C878BE1240}" srcOrd="0" destOrd="0" presId="urn:microsoft.com/office/officeart/2011/layout/CircleProcess"/>
    <dgm:cxn modelId="{B9F1AEFC-CA50-42AF-9157-660030008842}" type="presOf" srcId="{CB807860-B3E3-47F0-A714-8D1164EF7130}" destId="{67F4106A-DEFF-4BAB-9E90-17422BD36502}" srcOrd="0" destOrd="0" presId="urn:microsoft.com/office/officeart/2011/layout/CircleProcess"/>
    <dgm:cxn modelId="{EE01C383-F4A5-4047-AD66-13455FB4C42E}" type="presOf" srcId="{CB807860-B3E3-47F0-A714-8D1164EF7130}" destId="{5CA3C921-4F58-402A-9325-60770D0673E1}" srcOrd="1" destOrd="0" presId="urn:microsoft.com/office/officeart/2011/layout/CircleProcess"/>
    <dgm:cxn modelId="{39D4ACA5-27AD-4970-AB96-5B0FA1461B6F}" srcId="{CEDD0D1F-8081-44F3-9638-29BEAB8EC46E}" destId="{55964986-CF94-4D05-93FA-E3E3DDF632BB}" srcOrd="2" destOrd="0" parTransId="{FD86088F-6BA1-4DBE-A5C6-B099E8714812}" sibTransId="{D2990A57-7539-4D1C-BD5A-D10CCD76D126}"/>
    <dgm:cxn modelId="{A450E702-2945-4336-9388-100B4946A330}" type="presParOf" srcId="{2B1B002E-E8A3-4D3D-AAF6-727C0B31F70C}" destId="{65DC2004-8EA6-4655-9C48-0BB98787C629}" srcOrd="0" destOrd="0" presId="urn:microsoft.com/office/officeart/2011/layout/CircleProcess"/>
    <dgm:cxn modelId="{B13E9ADF-EE05-4CBE-A5A3-81483DF17685}" type="presParOf" srcId="{65DC2004-8EA6-4655-9C48-0BB98787C629}" destId="{FA8B7214-68B9-4B47-9726-6486420167F8}" srcOrd="0" destOrd="0" presId="urn:microsoft.com/office/officeart/2011/layout/CircleProcess"/>
    <dgm:cxn modelId="{721C80F5-11F3-4D7E-8D24-0D607D6666FC}" type="presParOf" srcId="{2B1B002E-E8A3-4D3D-AAF6-727C0B31F70C}" destId="{9E6CC485-5557-444B-8FE3-A4EF372C339E}" srcOrd="1" destOrd="0" presId="urn:microsoft.com/office/officeart/2011/layout/CircleProcess"/>
    <dgm:cxn modelId="{14C02EA8-B355-48A6-8D88-5008B6309DD1}" type="presParOf" srcId="{9E6CC485-5557-444B-8FE3-A4EF372C339E}" destId="{67F4106A-DEFF-4BAB-9E90-17422BD36502}" srcOrd="0" destOrd="0" presId="urn:microsoft.com/office/officeart/2011/layout/CircleProcess"/>
    <dgm:cxn modelId="{8362DAF9-9FF7-4691-B5EA-BCE99AF1FB48}" type="presParOf" srcId="{2B1B002E-E8A3-4D3D-AAF6-727C0B31F70C}" destId="{5CA3C921-4F58-402A-9325-60770D0673E1}" srcOrd="2" destOrd="0" presId="urn:microsoft.com/office/officeart/2011/layout/CircleProcess"/>
    <dgm:cxn modelId="{144937B8-C436-4A02-B7D6-C4AE9BF4B400}" type="presParOf" srcId="{2B1B002E-E8A3-4D3D-AAF6-727C0B31F70C}" destId="{D2850F1D-2304-4F27-AA67-195238AEE441}" srcOrd="3" destOrd="0" presId="urn:microsoft.com/office/officeart/2011/layout/CircleProcess"/>
    <dgm:cxn modelId="{DC3E509E-356A-4E5B-9503-060D00E3B3CB}" type="presParOf" srcId="{D2850F1D-2304-4F27-AA67-195238AEE441}" destId="{F5B984BF-04D4-41D1-AB00-874B7BFBED09}" srcOrd="0" destOrd="0" presId="urn:microsoft.com/office/officeart/2011/layout/CircleProcess"/>
    <dgm:cxn modelId="{B06D37CC-027C-4444-9978-336E36D430F6}" type="presParOf" srcId="{2B1B002E-E8A3-4D3D-AAF6-727C0B31F70C}" destId="{6C664D1D-A049-4D29-ADAB-F7E6DFA113AA}" srcOrd="4" destOrd="0" presId="urn:microsoft.com/office/officeart/2011/layout/CircleProcess"/>
    <dgm:cxn modelId="{DF92DF18-FD9C-4427-B3C7-20935DA5B15E}" type="presParOf" srcId="{6C664D1D-A049-4D29-ADAB-F7E6DFA113AA}" destId="{6E7F78CF-8822-4E6B-86B9-94C878BE1240}" srcOrd="0" destOrd="0" presId="urn:microsoft.com/office/officeart/2011/layout/CircleProcess"/>
    <dgm:cxn modelId="{D8515327-0AD5-417C-8BD2-4D0A565CCE37}" type="presParOf" srcId="{2B1B002E-E8A3-4D3D-AAF6-727C0B31F70C}" destId="{1A14A74D-3E9D-4234-8030-C63E992D7B2E}" srcOrd="5" destOrd="0" presId="urn:microsoft.com/office/officeart/2011/layout/CircleProcess"/>
    <dgm:cxn modelId="{DD9D41C5-31CB-4514-B891-774DEA0F759D}" type="presParOf" srcId="{2B1B002E-E8A3-4D3D-AAF6-727C0B31F70C}" destId="{250601AA-3C33-4376-BCAE-81580FC66A0A}" srcOrd="6" destOrd="0" presId="urn:microsoft.com/office/officeart/2011/layout/CircleProcess"/>
    <dgm:cxn modelId="{04F98EAE-6E30-4E27-B1AC-F796766E8F5B}" type="presParOf" srcId="{250601AA-3C33-4376-BCAE-81580FC66A0A}" destId="{BF2CC837-BC8D-45E4-960F-E5A41F885094}" srcOrd="0" destOrd="0" presId="urn:microsoft.com/office/officeart/2011/layout/CircleProcess"/>
    <dgm:cxn modelId="{84837314-348D-4EA2-8965-859E36CDB55C}" type="presParOf" srcId="{2B1B002E-E8A3-4D3D-AAF6-727C0B31F70C}" destId="{064B7FCA-376D-45B3-A165-C6114447C083}" srcOrd="7" destOrd="0" presId="urn:microsoft.com/office/officeart/2011/layout/CircleProcess"/>
    <dgm:cxn modelId="{F6C7A735-3D57-4EE1-9062-156E1C6853F6}" type="presParOf" srcId="{064B7FCA-376D-45B3-A165-C6114447C083}" destId="{4CDA3BDF-3F67-4CDB-8C7B-4F40EB0046BA}" srcOrd="0" destOrd="0" presId="urn:microsoft.com/office/officeart/2011/layout/CircleProcess"/>
    <dgm:cxn modelId="{BA9CCDBE-9F0D-4514-9699-5B9B069534A0}" type="presParOf" srcId="{2B1B002E-E8A3-4D3D-AAF6-727C0B31F70C}" destId="{2B33376F-01D5-4214-BE31-DDBE4C566906}" srcOrd="8" destOrd="0" presId="urn:microsoft.com/office/officeart/2011/layout/CircleProcess"/>
    <dgm:cxn modelId="{3071F35C-1E86-4FEB-A632-F38CB277F8B3}" type="presParOf" srcId="{2B1B002E-E8A3-4D3D-AAF6-727C0B31F70C}" destId="{BA79629B-03A4-4BCE-871A-BCA31E18DFE0}" srcOrd="9" destOrd="0" presId="urn:microsoft.com/office/officeart/2011/layout/CircleProcess"/>
    <dgm:cxn modelId="{1AE69DAB-9CAA-4E26-A68B-0F36857023E3}" type="presParOf" srcId="{BA79629B-03A4-4BCE-871A-BCA31E18DFE0}" destId="{EDD15E86-B7E7-42AC-ABEC-6B0EAEE75420}" srcOrd="0" destOrd="0" presId="urn:microsoft.com/office/officeart/2011/layout/CircleProcess"/>
    <dgm:cxn modelId="{15F327F0-21AC-4974-8292-D1D2DDF7DBD0}" type="presParOf" srcId="{2B1B002E-E8A3-4D3D-AAF6-727C0B31F70C}" destId="{3501CD5A-E7DD-4242-B974-D8453C35D27D}" srcOrd="10" destOrd="0" presId="urn:microsoft.com/office/officeart/2011/layout/CircleProcess"/>
    <dgm:cxn modelId="{63889A8C-DF65-45DC-A94D-E96311B4D1D8}" type="presParOf" srcId="{3501CD5A-E7DD-4242-B974-D8453C35D27D}" destId="{7B2995C9-23B9-401D-8083-39CBB6E97763}" srcOrd="0" destOrd="0" presId="urn:microsoft.com/office/officeart/2011/layout/CircleProcess"/>
    <dgm:cxn modelId="{3A86C1CE-FBAB-4558-B624-4927859F867B}" type="presParOf" srcId="{2B1B002E-E8A3-4D3D-AAF6-727C0B31F70C}" destId="{F848D290-55E6-4E5D-BABF-0AC85B306CF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D0D1F-8081-44F3-9638-29BEAB8EC4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318A2C-CA76-4956-87CF-D53E9D9F3919}">
      <dgm:prSet phldrT="[Text]"/>
      <dgm:spPr>
        <a:solidFill>
          <a:schemeClr val="accent1">
            <a:lumMod val="20000"/>
            <a:lumOff val="80000"/>
            <a:alpha val="90000"/>
          </a:schemeClr>
        </a:solidFill>
      </dgm:spPr>
      <dgm:t>
        <a:bodyPr/>
        <a:lstStyle/>
        <a:p>
          <a:r>
            <a:rPr lang="fr-FR" b="1" noProof="0" dirty="0"/>
            <a:t>Quelle est l’histoire </a:t>
          </a:r>
          <a:r>
            <a:rPr lang="en-US" b="1" dirty="0"/>
            <a:t>?</a:t>
          </a:r>
        </a:p>
      </dgm:t>
    </dgm:pt>
    <dgm:pt modelId="{CB7A2FA5-0F00-4E2A-B9DC-50E8D4F55313}" type="parTrans" cxnId="{F3055C12-B3BD-45F2-9391-37322D93B2C2}">
      <dgm:prSet/>
      <dgm:spPr/>
      <dgm:t>
        <a:bodyPr/>
        <a:lstStyle/>
        <a:p>
          <a:endParaRPr lang="en-US"/>
        </a:p>
      </dgm:t>
    </dgm:pt>
    <dgm:pt modelId="{AEC9BEE2-92C5-42D8-A8A3-6EFA17BAB63B}" type="sibTrans" cxnId="{F3055C12-B3BD-45F2-9391-37322D93B2C2}">
      <dgm:prSet/>
      <dgm:spPr/>
      <dgm:t>
        <a:bodyPr/>
        <a:lstStyle/>
        <a:p>
          <a:endParaRPr lang="en-US"/>
        </a:p>
      </dgm:t>
    </dgm:pt>
    <dgm:pt modelId="{CF3D202E-630E-427D-94D6-EF22D22B858A}">
      <dgm:prSet phldrT="[Text]"/>
      <dgm:spPr>
        <a:solidFill>
          <a:schemeClr val="accent1">
            <a:lumMod val="20000"/>
            <a:lumOff val="80000"/>
            <a:alpha val="90000"/>
          </a:schemeClr>
        </a:solidFill>
      </dgm:spPr>
      <dgm:t>
        <a:bodyPr/>
        <a:lstStyle/>
        <a:p>
          <a:r>
            <a:rPr lang="en-US" b="1" dirty="0"/>
            <a:t>Qui a </a:t>
          </a:r>
          <a:r>
            <a:rPr lang="en-US" b="1" dirty="0" err="1"/>
            <a:t>besoin</a:t>
          </a:r>
          <a:r>
            <a:rPr lang="en-US" b="1" dirty="0"/>
            <a:t> de </a:t>
          </a:r>
          <a:r>
            <a:rPr lang="en-US" b="1" dirty="0" err="1"/>
            <a:t>l’entendre</a:t>
          </a:r>
          <a:r>
            <a:rPr lang="en-US" b="1" dirty="0"/>
            <a:t>?</a:t>
          </a:r>
        </a:p>
      </dgm:t>
    </dgm:pt>
    <dgm:pt modelId="{D7F47F8B-8A6F-43B5-99BD-63DF75D55C54}" type="parTrans" cxnId="{B8AA26A8-C454-41D1-BC65-8A6391412C16}">
      <dgm:prSet/>
      <dgm:spPr/>
      <dgm:t>
        <a:bodyPr/>
        <a:lstStyle/>
        <a:p>
          <a:endParaRPr lang="en-US"/>
        </a:p>
      </dgm:t>
    </dgm:pt>
    <dgm:pt modelId="{6F175F98-BA0C-4048-8BD6-48E60F743BA0}" type="sibTrans" cxnId="{B8AA26A8-C454-41D1-BC65-8A6391412C16}">
      <dgm:prSet/>
      <dgm:spPr/>
      <dgm:t>
        <a:bodyPr/>
        <a:lstStyle/>
        <a:p>
          <a:endParaRPr lang="en-US"/>
        </a:p>
      </dgm:t>
    </dgm:pt>
    <dgm:pt modelId="{55964986-CF94-4D05-93FA-E3E3DDF632BB}">
      <dgm:prSet phldrT="[Text]"/>
      <dgm:spPr>
        <a:solidFill>
          <a:schemeClr val="accent1">
            <a:lumMod val="20000"/>
            <a:lumOff val="80000"/>
            <a:alpha val="90000"/>
          </a:schemeClr>
        </a:solidFill>
      </dgm:spPr>
      <dgm:t>
        <a:bodyPr/>
        <a:lstStyle/>
        <a:p>
          <a:r>
            <a:rPr lang="en-US" b="1" dirty="0" err="1"/>
            <a:t>Quel</a:t>
          </a:r>
          <a:r>
            <a:rPr lang="en-US" b="1" dirty="0"/>
            <a:t> </a:t>
          </a:r>
          <a:r>
            <a:rPr lang="en-US" b="1" dirty="0" err="1"/>
            <a:t>est</a:t>
          </a:r>
          <a:r>
            <a:rPr lang="en-US" b="1" dirty="0"/>
            <a:t> le </a:t>
          </a:r>
          <a:r>
            <a:rPr lang="en-US" b="1" dirty="0" err="1"/>
            <a:t>changement</a:t>
          </a:r>
          <a:r>
            <a:rPr lang="en-US" b="1" dirty="0"/>
            <a:t> </a:t>
          </a:r>
          <a:r>
            <a:rPr lang="fr-FR" b="1" noProof="0" dirty="0"/>
            <a:t>souhaité </a:t>
          </a:r>
          <a:r>
            <a:rPr lang="en-US" b="1" dirty="0"/>
            <a:t>?</a:t>
          </a:r>
        </a:p>
      </dgm:t>
    </dgm:pt>
    <dgm:pt modelId="{FD86088F-6BA1-4DBE-A5C6-B099E8714812}" type="parTrans" cxnId="{39D4ACA5-27AD-4970-AB96-5B0FA1461B6F}">
      <dgm:prSet/>
      <dgm:spPr/>
      <dgm:t>
        <a:bodyPr/>
        <a:lstStyle/>
        <a:p>
          <a:endParaRPr lang="en-US"/>
        </a:p>
      </dgm:t>
    </dgm:pt>
    <dgm:pt modelId="{D2990A57-7539-4D1C-BD5A-D10CCD76D126}" type="sibTrans" cxnId="{39D4ACA5-27AD-4970-AB96-5B0FA1461B6F}">
      <dgm:prSet/>
      <dgm:spPr/>
      <dgm:t>
        <a:bodyPr/>
        <a:lstStyle/>
        <a:p>
          <a:endParaRPr lang="en-US"/>
        </a:p>
      </dgm:t>
    </dgm:pt>
    <dgm:pt modelId="{CB807860-B3E3-47F0-A714-8D1164EF7130}">
      <dgm:prSet/>
      <dgm:spPr>
        <a:solidFill>
          <a:schemeClr val="accent1">
            <a:lumMod val="20000"/>
            <a:lumOff val="80000"/>
            <a:alpha val="90000"/>
          </a:schemeClr>
        </a:solidFill>
      </dgm:spPr>
      <dgm:t>
        <a:bodyPr/>
        <a:lstStyle/>
        <a:p>
          <a:r>
            <a:rPr lang="en-US" b="1" dirty="0"/>
            <a:t>Comment </a:t>
          </a:r>
          <a:r>
            <a:rPr lang="en-US" b="1" dirty="0" err="1"/>
            <a:t>allez-vous</a:t>
          </a:r>
          <a:r>
            <a:rPr lang="en-US" b="1" dirty="0"/>
            <a:t> la </a:t>
          </a:r>
          <a:r>
            <a:rPr lang="en-US" b="1" dirty="0" err="1"/>
            <a:t>raconter</a:t>
          </a:r>
          <a:r>
            <a:rPr lang="en-US" b="1" dirty="0"/>
            <a:t> ?</a:t>
          </a:r>
        </a:p>
      </dgm:t>
    </dgm:pt>
    <dgm:pt modelId="{4C75495E-63A6-4187-8686-445200369C5C}" type="parTrans" cxnId="{D9D1E535-4CE3-40AC-94AC-7692F611B205}">
      <dgm:prSet/>
      <dgm:spPr/>
      <dgm:t>
        <a:bodyPr/>
        <a:lstStyle/>
        <a:p>
          <a:endParaRPr lang="en-US"/>
        </a:p>
      </dgm:t>
    </dgm:pt>
    <dgm:pt modelId="{E4D78171-06E8-40C6-A18A-5936EF09E005}" type="sibTrans" cxnId="{D9D1E535-4CE3-40AC-94AC-7692F611B205}">
      <dgm:prSet/>
      <dgm:spPr/>
      <dgm:t>
        <a:bodyPr/>
        <a:lstStyle/>
        <a:p>
          <a:endParaRPr lang="en-US"/>
        </a:p>
      </dgm:t>
    </dgm:pt>
    <dgm:pt modelId="{2B1B002E-E8A3-4D3D-AAF6-727C0B31F70C}" type="pres">
      <dgm:prSet presAssocID="{CEDD0D1F-8081-44F3-9638-29BEAB8EC46E}" presName="Name0" presStyleCnt="0">
        <dgm:presLayoutVars>
          <dgm:chMax val="11"/>
          <dgm:chPref val="11"/>
          <dgm:dir/>
          <dgm:resizeHandles/>
        </dgm:presLayoutVars>
      </dgm:prSet>
      <dgm:spPr/>
      <dgm:t>
        <a:bodyPr/>
        <a:lstStyle/>
        <a:p>
          <a:endParaRPr lang="fr-FR"/>
        </a:p>
      </dgm:t>
    </dgm:pt>
    <dgm:pt modelId="{65DC2004-8EA6-4655-9C48-0BB98787C629}" type="pres">
      <dgm:prSet presAssocID="{CB807860-B3E3-47F0-A714-8D1164EF7130}" presName="Accent4" presStyleCnt="0"/>
      <dgm:spPr/>
    </dgm:pt>
    <dgm:pt modelId="{FA8B7214-68B9-4B47-9726-6486420167F8}" type="pres">
      <dgm:prSet presAssocID="{CB807860-B3E3-47F0-A714-8D1164EF7130}" presName="Accent" presStyleLbl="node1" presStyleIdx="0" presStyleCnt="4"/>
      <dgm:spPr/>
    </dgm:pt>
    <dgm:pt modelId="{9E6CC485-5557-444B-8FE3-A4EF372C339E}" type="pres">
      <dgm:prSet presAssocID="{CB807860-B3E3-47F0-A714-8D1164EF7130}" presName="ParentBackground4" presStyleCnt="0"/>
      <dgm:spPr/>
    </dgm:pt>
    <dgm:pt modelId="{67F4106A-DEFF-4BAB-9E90-17422BD36502}" type="pres">
      <dgm:prSet presAssocID="{CB807860-B3E3-47F0-A714-8D1164EF7130}" presName="ParentBackground" presStyleLbl="fgAcc1" presStyleIdx="0" presStyleCnt="4"/>
      <dgm:spPr/>
      <dgm:t>
        <a:bodyPr/>
        <a:lstStyle/>
        <a:p>
          <a:endParaRPr lang="fr-FR"/>
        </a:p>
      </dgm:t>
    </dgm:pt>
    <dgm:pt modelId="{5CA3C921-4F58-402A-9325-60770D0673E1}" type="pres">
      <dgm:prSet presAssocID="{CB807860-B3E3-47F0-A714-8D1164EF7130}" presName="Parent4" presStyleLbl="revTx" presStyleIdx="0" presStyleCnt="0">
        <dgm:presLayoutVars>
          <dgm:chMax val="1"/>
          <dgm:chPref val="1"/>
          <dgm:bulletEnabled val="1"/>
        </dgm:presLayoutVars>
      </dgm:prSet>
      <dgm:spPr/>
      <dgm:t>
        <a:bodyPr/>
        <a:lstStyle/>
        <a:p>
          <a:endParaRPr lang="fr-FR"/>
        </a:p>
      </dgm:t>
    </dgm:pt>
    <dgm:pt modelId="{D2850F1D-2304-4F27-AA67-195238AEE441}" type="pres">
      <dgm:prSet presAssocID="{55964986-CF94-4D05-93FA-E3E3DDF632BB}" presName="Accent3" presStyleCnt="0"/>
      <dgm:spPr/>
    </dgm:pt>
    <dgm:pt modelId="{F5B984BF-04D4-41D1-AB00-874B7BFBED09}" type="pres">
      <dgm:prSet presAssocID="{55964986-CF94-4D05-93FA-E3E3DDF632BB}" presName="Accent" presStyleLbl="node1" presStyleIdx="1" presStyleCnt="4"/>
      <dgm:spPr/>
    </dgm:pt>
    <dgm:pt modelId="{6C664D1D-A049-4D29-ADAB-F7E6DFA113AA}" type="pres">
      <dgm:prSet presAssocID="{55964986-CF94-4D05-93FA-E3E3DDF632BB}" presName="ParentBackground3" presStyleCnt="0"/>
      <dgm:spPr/>
    </dgm:pt>
    <dgm:pt modelId="{6E7F78CF-8822-4E6B-86B9-94C878BE1240}" type="pres">
      <dgm:prSet presAssocID="{55964986-CF94-4D05-93FA-E3E3DDF632BB}" presName="ParentBackground" presStyleLbl="fgAcc1" presStyleIdx="1" presStyleCnt="4"/>
      <dgm:spPr/>
      <dgm:t>
        <a:bodyPr/>
        <a:lstStyle/>
        <a:p>
          <a:endParaRPr lang="fr-FR"/>
        </a:p>
      </dgm:t>
    </dgm:pt>
    <dgm:pt modelId="{1A14A74D-3E9D-4234-8030-C63E992D7B2E}" type="pres">
      <dgm:prSet presAssocID="{55964986-CF94-4D05-93FA-E3E3DDF632BB}" presName="Parent3" presStyleLbl="revTx" presStyleIdx="0" presStyleCnt="0">
        <dgm:presLayoutVars>
          <dgm:chMax val="1"/>
          <dgm:chPref val="1"/>
          <dgm:bulletEnabled val="1"/>
        </dgm:presLayoutVars>
      </dgm:prSet>
      <dgm:spPr/>
      <dgm:t>
        <a:bodyPr/>
        <a:lstStyle/>
        <a:p>
          <a:endParaRPr lang="fr-FR"/>
        </a:p>
      </dgm:t>
    </dgm:pt>
    <dgm:pt modelId="{250601AA-3C33-4376-BCAE-81580FC66A0A}" type="pres">
      <dgm:prSet presAssocID="{CF3D202E-630E-427D-94D6-EF22D22B858A}" presName="Accent2" presStyleCnt="0"/>
      <dgm:spPr/>
    </dgm:pt>
    <dgm:pt modelId="{BF2CC837-BC8D-45E4-960F-E5A41F885094}" type="pres">
      <dgm:prSet presAssocID="{CF3D202E-630E-427D-94D6-EF22D22B858A}" presName="Accent" presStyleLbl="node1" presStyleIdx="2" presStyleCnt="4"/>
      <dgm:spPr/>
    </dgm:pt>
    <dgm:pt modelId="{064B7FCA-376D-45B3-A165-C6114447C083}" type="pres">
      <dgm:prSet presAssocID="{CF3D202E-630E-427D-94D6-EF22D22B858A}" presName="ParentBackground2" presStyleCnt="0"/>
      <dgm:spPr/>
    </dgm:pt>
    <dgm:pt modelId="{4CDA3BDF-3F67-4CDB-8C7B-4F40EB0046BA}" type="pres">
      <dgm:prSet presAssocID="{CF3D202E-630E-427D-94D6-EF22D22B858A}" presName="ParentBackground" presStyleLbl="fgAcc1" presStyleIdx="2" presStyleCnt="4"/>
      <dgm:spPr/>
      <dgm:t>
        <a:bodyPr/>
        <a:lstStyle/>
        <a:p>
          <a:endParaRPr lang="fr-FR"/>
        </a:p>
      </dgm:t>
    </dgm:pt>
    <dgm:pt modelId="{2B33376F-01D5-4214-BE31-DDBE4C566906}" type="pres">
      <dgm:prSet presAssocID="{CF3D202E-630E-427D-94D6-EF22D22B858A}" presName="Parent2" presStyleLbl="revTx" presStyleIdx="0" presStyleCnt="0">
        <dgm:presLayoutVars>
          <dgm:chMax val="1"/>
          <dgm:chPref val="1"/>
          <dgm:bulletEnabled val="1"/>
        </dgm:presLayoutVars>
      </dgm:prSet>
      <dgm:spPr/>
      <dgm:t>
        <a:bodyPr/>
        <a:lstStyle/>
        <a:p>
          <a:endParaRPr lang="fr-FR"/>
        </a:p>
      </dgm:t>
    </dgm:pt>
    <dgm:pt modelId="{BA79629B-03A4-4BCE-871A-BCA31E18DFE0}" type="pres">
      <dgm:prSet presAssocID="{AA318A2C-CA76-4956-87CF-D53E9D9F3919}" presName="Accent1" presStyleCnt="0"/>
      <dgm:spPr/>
    </dgm:pt>
    <dgm:pt modelId="{EDD15E86-B7E7-42AC-ABEC-6B0EAEE75420}" type="pres">
      <dgm:prSet presAssocID="{AA318A2C-CA76-4956-87CF-D53E9D9F3919}" presName="Accent" presStyleLbl="node1" presStyleIdx="3" presStyleCnt="4"/>
      <dgm:spPr/>
    </dgm:pt>
    <dgm:pt modelId="{3501CD5A-E7DD-4242-B974-D8453C35D27D}" type="pres">
      <dgm:prSet presAssocID="{AA318A2C-CA76-4956-87CF-D53E9D9F3919}" presName="ParentBackground1" presStyleCnt="0"/>
      <dgm:spPr/>
    </dgm:pt>
    <dgm:pt modelId="{7B2995C9-23B9-401D-8083-39CBB6E97763}" type="pres">
      <dgm:prSet presAssocID="{AA318A2C-CA76-4956-87CF-D53E9D9F3919}" presName="ParentBackground" presStyleLbl="fgAcc1" presStyleIdx="3" presStyleCnt="4"/>
      <dgm:spPr/>
      <dgm:t>
        <a:bodyPr/>
        <a:lstStyle/>
        <a:p>
          <a:endParaRPr lang="fr-FR"/>
        </a:p>
      </dgm:t>
    </dgm:pt>
    <dgm:pt modelId="{F848D290-55E6-4E5D-BABF-0AC85B306CF2}" type="pres">
      <dgm:prSet presAssocID="{AA318A2C-CA76-4956-87CF-D53E9D9F3919}" presName="Parent1" presStyleLbl="revTx" presStyleIdx="0" presStyleCnt="0">
        <dgm:presLayoutVars>
          <dgm:chMax val="1"/>
          <dgm:chPref val="1"/>
          <dgm:bulletEnabled val="1"/>
        </dgm:presLayoutVars>
      </dgm:prSet>
      <dgm:spPr/>
      <dgm:t>
        <a:bodyPr/>
        <a:lstStyle/>
        <a:p>
          <a:endParaRPr lang="fr-FR"/>
        </a:p>
      </dgm:t>
    </dgm:pt>
  </dgm:ptLst>
  <dgm:cxnLst>
    <dgm:cxn modelId="{83A51934-ED3A-4964-98AF-C5BB34C63B96}" type="presOf" srcId="{CF3D202E-630E-427D-94D6-EF22D22B858A}" destId="{4CDA3BDF-3F67-4CDB-8C7B-4F40EB0046BA}" srcOrd="0" destOrd="0" presId="urn:microsoft.com/office/officeart/2011/layout/CircleProcess"/>
    <dgm:cxn modelId="{1975EEB2-66CC-49FF-BD78-63E0CBC2E1FA}" type="presOf" srcId="{AA318A2C-CA76-4956-87CF-D53E9D9F3919}" destId="{F848D290-55E6-4E5D-BABF-0AC85B306CF2}" srcOrd="1" destOrd="0" presId="urn:microsoft.com/office/officeart/2011/layout/CircleProcess"/>
    <dgm:cxn modelId="{DA27FFB1-25DA-4B5A-86CE-8EFCF0562E28}" type="presOf" srcId="{CEDD0D1F-8081-44F3-9638-29BEAB8EC46E}" destId="{2B1B002E-E8A3-4D3D-AAF6-727C0B31F70C}" srcOrd="0" destOrd="0" presId="urn:microsoft.com/office/officeart/2011/layout/CircleProcess"/>
    <dgm:cxn modelId="{F3055C12-B3BD-45F2-9391-37322D93B2C2}" srcId="{CEDD0D1F-8081-44F3-9638-29BEAB8EC46E}" destId="{AA318A2C-CA76-4956-87CF-D53E9D9F3919}" srcOrd="0" destOrd="0" parTransId="{CB7A2FA5-0F00-4E2A-B9DC-50E8D4F55313}" sibTransId="{AEC9BEE2-92C5-42D8-A8A3-6EFA17BAB63B}"/>
    <dgm:cxn modelId="{D9D1E535-4CE3-40AC-94AC-7692F611B205}" srcId="{CEDD0D1F-8081-44F3-9638-29BEAB8EC46E}" destId="{CB807860-B3E3-47F0-A714-8D1164EF7130}" srcOrd="3" destOrd="0" parTransId="{4C75495E-63A6-4187-8686-445200369C5C}" sibTransId="{E4D78171-06E8-40C6-A18A-5936EF09E005}"/>
    <dgm:cxn modelId="{7DD2A687-38F2-4056-AD5D-D84E5C8DBEF2}" type="presOf" srcId="{55964986-CF94-4D05-93FA-E3E3DDF632BB}" destId="{6E7F78CF-8822-4E6B-86B9-94C878BE1240}" srcOrd="0" destOrd="0" presId="urn:microsoft.com/office/officeart/2011/layout/CircleProcess"/>
    <dgm:cxn modelId="{B8AA26A8-C454-41D1-BC65-8A6391412C16}" srcId="{CEDD0D1F-8081-44F3-9638-29BEAB8EC46E}" destId="{CF3D202E-630E-427D-94D6-EF22D22B858A}" srcOrd="1" destOrd="0" parTransId="{D7F47F8B-8A6F-43B5-99BD-63DF75D55C54}" sibTransId="{6F175F98-BA0C-4048-8BD6-48E60F743BA0}"/>
    <dgm:cxn modelId="{227CF681-E577-4E2E-B0A6-F32FD06B3EB7}" type="presOf" srcId="{CB807860-B3E3-47F0-A714-8D1164EF7130}" destId="{67F4106A-DEFF-4BAB-9E90-17422BD36502}" srcOrd="0" destOrd="0" presId="urn:microsoft.com/office/officeart/2011/layout/CircleProcess"/>
    <dgm:cxn modelId="{57CD967D-F988-443F-8E9A-07DAAD937FE7}" type="presOf" srcId="{CB807860-B3E3-47F0-A714-8D1164EF7130}" destId="{5CA3C921-4F58-402A-9325-60770D0673E1}" srcOrd="1" destOrd="0" presId="urn:microsoft.com/office/officeart/2011/layout/CircleProcess"/>
    <dgm:cxn modelId="{9D016419-504C-4F7C-A572-D166E65EE925}" type="presOf" srcId="{AA318A2C-CA76-4956-87CF-D53E9D9F3919}" destId="{7B2995C9-23B9-401D-8083-39CBB6E97763}" srcOrd="0" destOrd="0" presId="urn:microsoft.com/office/officeart/2011/layout/CircleProcess"/>
    <dgm:cxn modelId="{0FAA817D-F565-429C-8540-046609C0ACB8}" type="presOf" srcId="{CF3D202E-630E-427D-94D6-EF22D22B858A}" destId="{2B33376F-01D5-4214-BE31-DDBE4C566906}" srcOrd="1" destOrd="0" presId="urn:microsoft.com/office/officeart/2011/layout/CircleProcess"/>
    <dgm:cxn modelId="{39D4ACA5-27AD-4970-AB96-5B0FA1461B6F}" srcId="{CEDD0D1F-8081-44F3-9638-29BEAB8EC46E}" destId="{55964986-CF94-4D05-93FA-E3E3DDF632BB}" srcOrd="2" destOrd="0" parTransId="{FD86088F-6BA1-4DBE-A5C6-B099E8714812}" sibTransId="{D2990A57-7539-4D1C-BD5A-D10CCD76D126}"/>
    <dgm:cxn modelId="{5835CB7A-A594-4BB1-A14F-3362FD4F5D46}" type="presOf" srcId="{55964986-CF94-4D05-93FA-E3E3DDF632BB}" destId="{1A14A74D-3E9D-4234-8030-C63E992D7B2E}" srcOrd="1" destOrd="0" presId="urn:microsoft.com/office/officeart/2011/layout/CircleProcess"/>
    <dgm:cxn modelId="{159C9F14-C1C9-4096-950C-DBA9E001B4E2}" type="presParOf" srcId="{2B1B002E-E8A3-4D3D-AAF6-727C0B31F70C}" destId="{65DC2004-8EA6-4655-9C48-0BB98787C629}" srcOrd="0" destOrd="0" presId="urn:microsoft.com/office/officeart/2011/layout/CircleProcess"/>
    <dgm:cxn modelId="{8709930B-0D9C-41BD-8D11-EA5ED65969F5}" type="presParOf" srcId="{65DC2004-8EA6-4655-9C48-0BB98787C629}" destId="{FA8B7214-68B9-4B47-9726-6486420167F8}" srcOrd="0" destOrd="0" presId="urn:microsoft.com/office/officeart/2011/layout/CircleProcess"/>
    <dgm:cxn modelId="{104638AD-178F-4405-B07E-0B20535DFEBA}" type="presParOf" srcId="{2B1B002E-E8A3-4D3D-AAF6-727C0B31F70C}" destId="{9E6CC485-5557-444B-8FE3-A4EF372C339E}" srcOrd="1" destOrd="0" presId="urn:microsoft.com/office/officeart/2011/layout/CircleProcess"/>
    <dgm:cxn modelId="{D83EC83B-8C1B-41D2-8BEB-BBEBE2126257}" type="presParOf" srcId="{9E6CC485-5557-444B-8FE3-A4EF372C339E}" destId="{67F4106A-DEFF-4BAB-9E90-17422BD36502}" srcOrd="0" destOrd="0" presId="urn:microsoft.com/office/officeart/2011/layout/CircleProcess"/>
    <dgm:cxn modelId="{D491FF51-DDF5-44C5-901D-9163950B3615}" type="presParOf" srcId="{2B1B002E-E8A3-4D3D-AAF6-727C0B31F70C}" destId="{5CA3C921-4F58-402A-9325-60770D0673E1}" srcOrd="2" destOrd="0" presId="urn:microsoft.com/office/officeart/2011/layout/CircleProcess"/>
    <dgm:cxn modelId="{8A71818E-3071-49A0-8B93-F5B76F6624FA}" type="presParOf" srcId="{2B1B002E-E8A3-4D3D-AAF6-727C0B31F70C}" destId="{D2850F1D-2304-4F27-AA67-195238AEE441}" srcOrd="3" destOrd="0" presId="urn:microsoft.com/office/officeart/2011/layout/CircleProcess"/>
    <dgm:cxn modelId="{5A5B4CD8-8646-4776-B224-9A5844FC42B5}" type="presParOf" srcId="{D2850F1D-2304-4F27-AA67-195238AEE441}" destId="{F5B984BF-04D4-41D1-AB00-874B7BFBED09}" srcOrd="0" destOrd="0" presId="urn:microsoft.com/office/officeart/2011/layout/CircleProcess"/>
    <dgm:cxn modelId="{0B202B59-EAFA-4341-A432-605926932B93}" type="presParOf" srcId="{2B1B002E-E8A3-4D3D-AAF6-727C0B31F70C}" destId="{6C664D1D-A049-4D29-ADAB-F7E6DFA113AA}" srcOrd="4" destOrd="0" presId="urn:microsoft.com/office/officeart/2011/layout/CircleProcess"/>
    <dgm:cxn modelId="{9652255B-878B-4573-8425-39D792B0FC87}" type="presParOf" srcId="{6C664D1D-A049-4D29-ADAB-F7E6DFA113AA}" destId="{6E7F78CF-8822-4E6B-86B9-94C878BE1240}" srcOrd="0" destOrd="0" presId="urn:microsoft.com/office/officeart/2011/layout/CircleProcess"/>
    <dgm:cxn modelId="{9AABF8AE-196E-47C9-B118-B83569ABAD8F}" type="presParOf" srcId="{2B1B002E-E8A3-4D3D-AAF6-727C0B31F70C}" destId="{1A14A74D-3E9D-4234-8030-C63E992D7B2E}" srcOrd="5" destOrd="0" presId="urn:microsoft.com/office/officeart/2011/layout/CircleProcess"/>
    <dgm:cxn modelId="{2D59AA51-F7E8-4A78-ADF3-63D7B758547E}" type="presParOf" srcId="{2B1B002E-E8A3-4D3D-AAF6-727C0B31F70C}" destId="{250601AA-3C33-4376-BCAE-81580FC66A0A}" srcOrd="6" destOrd="0" presId="urn:microsoft.com/office/officeart/2011/layout/CircleProcess"/>
    <dgm:cxn modelId="{4E4E97A0-C798-45C7-8AD6-DD60A1F6B29A}" type="presParOf" srcId="{250601AA-3C33-4376-BCAE-81580FC66A0A}" destId="{BF2CC837-BC8D-45E4-960F-E5A41F885094}" srcOrd="0" destOrd="0" presId="urn:microsoft.com/office/officeart/2011/layout/CircleProcess"/>
    <dgm:cxn modelId="{E42F530A-978C-4D83-92BD-3D44F210DC08}" type="presParOf" srcId="{2B1B002E-E8A3-4D3D-AAF6-727C0B31F70C}" destId="{064B7FCA-376D-45B3-A165-C6114447C083}" srcOrd="7" destOrd="0" presId="urn:microsoft.com/office/officeart/2011/layout/CircleProcess"/>
    <dgm:cxn modelId="{F128EB00-2327-4FE8-84F8-302C5B32332A}" type="presParOf" srcId="{064B7FCA-376D-45B3-A165-C6114447C083}" destId="{4CDA3BDF-3F67-4CDB-8C7B-4F40EB0046BA}" srcOrd="0" destOrd="0" presId="urn:microsoft.com/office/officeart/2011/layout/CircleProcess"/>
    <dgm:cxn modelId="{3BEB9A03-C794-4230-B970-1C02C2264DC3}" type="presParOf" srcId="{2B1B002E-E8A3-4D3D-AAF6-727C0B31F70C}" destId="{2B33376F-01D5-4214-BE31-DDBE4C566906}" srcOrd="8" destOrd="0" presId="urn:microsoft.com/office/officeart/2011/layout/CircleProcess"/>
    <dgm:cxn modelId="{B32B7CC6-47FF-4AB6-966B-835822F9CAFF}" type="presParOf" srcId="{2B1B002E-E8A3-4D3D-AAF6-727C0B31F70C}" destId="{BA79629B-03A4-4BCE-871A-BCA31E18DFE0}" srcOrd="9" destOrd="0" presId="urn:microsoft.com/office/officeart/2011/layout/CircleProcess"/>
    <dgm:cxn modelId="{0354F39C-045D-485A-A63A-1B8C907E8FB9}" type="presParOf" srcId="{BA79629B-03A4-4BCE-871A-BCA31E18DFE0}" destId="{EDD15E86-B7E7-42AC-ABEC-6B0EAEE75420}" srcOrd="0" destOrd="0" presId="urn:microsoft.com/office/officeart/2011/layout/CircleProcess"/>
    <dgm:cxn modelId="{FB99CD68-B097-4E86-852A-F6B7D8107709}" type="presParOf" srcId="{2B1B002E-E8A3-4D3D-AAF6-727C0B31F70C}" destId="{3501CD5A-E7DD-4242-B974-D8453C35D27D}" srcOrd="10" destOrd="0" presId="urn:microsoft.com/office/officeart/2011/layout/CircleProcess"/>
    <dgm:cxn modelId="{F276CA10-9D03-4351-9CA0-B995C1478EDC}" type="presParOf" srcId="{3501CD5A-E7DD-4242-B974-D8453C35D27D}" destId="{7B2995C9-23B9-401D-8083-39CBB6E97763}" srcOrd="0" destOrd="0" presId="urn:microsoft.com/office/officeart/2011/layout/CircleProcess"/>
    <dgm:cxn modelId="{18A17463-AE05-4150-B13F-5C18818B73A2}" type="presParOf" srcId="{2B1B002E-E8A3-4D3D-AAF6-727C0B31F70C}" destId="{F848D290-55E6-4E5D-BABF-0AC85B306CF2}" srcOrd="11" destOrd="0" presId="urn:microsoft.com/office/officeart/2011/layout/Circle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DD0D1F-8081-44F3-9638-29BEAB8EC4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318A2C-CA76-4956-87CF-D53E9D9F3919}">
      <dgm:prSet phldrT="[Text]"/>
      <dgm:spPr>
        <a:solidFill>
          <a:schemeClr val="accent1">
            <a:lumMod val="20000"/>
            <a:lumOff val="80000"/>
            <a:alpha val="90000"/>
          </a:schemeClr>
        </a:solidFill>
      </dgm:spPr>
      <dgm:t>
        <a:bodyPr/>
        <a:lstStyle/>
        <a:p>
          <a:r>
            <a:rPr lang="fr-FR" b="1" noProof="0" dirty="0"/>
            <a:t>Quelle est l’histoire </a:t>
          </a:r>
          <a:r>
            <a:rPr lang="en-US" b="1" dirty="0"/>
            <a:t>?</a:t>
          </a:r>
        </a:p>
      </dgm:t>
    </dgm:pt>
    <dgm:pt modelId="{CB7A2FA5-0F00-4E2A-B9DC-50E8D4F55313}" type="parTrans" cxnId="{F3055C12-B3BD-45F2-9391-37322D93B2C2}">
      <dgm:prSet/>
      <dgm:spPr/>
      <dgm:t>
        <a:bodyPr/>
        <a:lstStyle/>
        <a:p>
          <a:endParaRPr lang="en-US"/>
        </a:p>
      </dgm:t>
    </dgm:pt>
    <dgm:pt modelId="{AEC9BEE2-92C5-42D8-A8A3-6EFA17BAB63B}" type="sibTrans" cxnId="{F3055C12-B3BD-45F2-9391-37322D93B2C2}">
      <dgm:prSet/>
      <dgm:spPr/>
      <dgm:t>
        <a:bodyPr/>
        <a:lstStyle/>
        <a:p>
          <a:endParaRPr lang="en-US"/>
        </a:p>
      </dgm:t>
    </dgm:pt>
    <dgm:pt modelId="{CF3D202E-630E-427D-94D6-EF22D22B858A}">
      <dgm:prSet phldrT="[Text]"/>
      <dgm:spPr>
        <a:solidFill>
          <a:schemeClr val="accent1">
            <a:lumMod val="20000"/>
            <a:lumOff val="80000"/>
            <a:alpha val="90000"/>
          </a:schemeClr>
        </a:solidFill>
      </dgm:spPr>
      <dgm:t>
        <a:bodyPr/>
        <a:lstStyle/>
        <a:p>
          <a:r>
            <a:rPr lang="en-US" b="1" dirty="0"/>
            <a:t>Qui a </a:t>
          </a:r>
          <a:r>
            <a:rPr lang="en-US" b="1" dirty="0" err="1"/>
            <a:t>besoin</a:t>
          </a:r>
          <a:r>
            <a:rPr lang="en-US" b="1" dirty="0"/>
            <a:t> de </a:t>
          </a:r>
          <a:r>
            <a:rPr lang="en-US" b="1" dirty="0" err="1"/>
            <a:t>l’entendre</a:t>
          </a:r>
          <a:r>
            <a:rPr lang="en-US" b="1" dirty="0"/>
            <a:t> ? </a:t>
          </a:r>
        </a:p>
      </dgm:t>
    </dgm:pt>
    <dgm:pt modelId="{D7F47F8B-8A6F-43B5-99BD-63DF75D55C54}" type="parTrans" cxnId="{B8AA26A8-C454-41D1-BC65-8A6391412C16}">
      <dgm:prSet/>
      <dgm:spPr/>
      <dgm:t>
        <a:bodyPr/>
        <a:lstStyle/>
        <a:p>
          <a:endParaRPr lang="en-US"/>
        </a:p>
      </dgm:t>
    </dgm:pt>
    <dgm:pt modelId="{6F175F98-BA0C-4048-8BD6-48E60F743BA0}" type="sibTrans" cxnId="{B8AA26A8-C454-41D1-BC65-8A6391412C16}">
      <dgm:prSet/>
      <dgm:spPr/>
      <dgm:t>
        <a:bodyPr/>
        <a:lstStyle/>
        <a:p>
          <a:endParaRPr lang="en-US"/>
        </a:p>
      </dgm:t>
    </dgm:pt>
    <dgm:pt modelId="{55964986-CF94-4D05-93FA-E3E3DDF632BB}">
      <dgm:prSet phldrT="[Text]"/>
      <dgm:spPr>
        <a:solidFill>
          <a:schemeClr val="accent1">
            <a:lumMod val="20000"/>
            <a:lumOff val="80000"/>
            <a:alpha val="90000"/>
          </a:schemeClr>
        </a:solidFill>
      </dgm:spPr>
      <dgm:t>
        <a:bodyPr/>
        <a:lstStyle/>
        <a:p>
          <a:r>
            <a:rPr lang="fr-FR" b="1" noProof="0" dirty="0"/>
            <a:t>Quel est le changement souhaité </a:t>
          </a:r>
          <a:r>
            <a:rPr lang="en-US" b="1" dirty="0"/>
            <a:t>?</a:t>
          </a:r>
        </a:p>
      </dgm:t>
    </dgm:pt>
    <dgm:pt modelId="{FD86088F-6BA1-4DBE-A5C6-B099E8714812}" type="parTrans" cxnId="{39D4ACA5-27AD-4970-AB96-5B0FA1461B6F}">
      <dgm:prSet/>
      <dgm:spPr/>
      <dgm:t>
        <a:bodyPr/>
        <a:lstStyle/>
        <a:p>
          <a:endParaRPr lang="en-US"/>
        </a:p>
      </dgm:t>
    </dgm:pt>
    <dgm:pt modelId="{D2990A57-7539-4D1C-BD5A-D10CCD76D126}" type="sibTrans" cxnId="{39D4ACA5-27AD-4970-AB96-5B0FA1461B6F}">
      <dgm:prSet/>
      <dgm:spPr/>
      <dgm:t>
        <a:bodyPr/>
        <a:lstStyle/>
        <a:p>
          <a:endParaRPr lang="en-US"/>
        </a:p>
      </dgm:t>
    </dgm:pt>
    <dgm:pt modelId="{CB807860-B3E3-47F0-A714-8D1164EF7130}">
      <dgm:prSet/>
      <dgm:spPr>
        <a:solidFill>
          <a:schemeClr val="accent1">
            <a:lumMod val="20000"/>
            <a:lumOff val="80000"/>
            <a:alpha val="90000"/>
          </a:schemeClr>
        </a:solidFill>
      </dgm:spPr>
      <dgm:t>
        <a:bodyPr/>
        <a:lstStyle/>
        <a:p>
          <a:r>
            <a:rPr lang="fr-FR" b="1" noProof="0" dirty="0"/>
            <a:t>Comment allez-vous la raconter </a:t>
          </a:r>
          <a:r>
            <a:rPr lang="en-US" b="1" dirty="0"/>
            <a:t>?</a:t>
          </a:r>
        </a:p>
      </dgm:t>
    </dgm:pt>
    <dgm:pt modelId="{4C75495E-63A6-4187-8686-445200369C5C}" type="parTrans" cxnId="{D9D1E535-4CE3-40AC-94AC-7692F611B205}">
      <dgm:prSet/>
      <dgm:spPr/>
      <dgm:t>
        <a:bodyPr/>
        <a:lstStyle/>
        <a:p>
          <a:endParaRPr lang="en-US"/>
        </a:p>
      </dgm:t>
    </dgm:pt>
    <dgm:pt modelId="{E4D78171-06E8-40C6-A18A-5936EF09E005}" type="sibTrans" cxnId="{D9D1E535-4CE3-40AC-94AC-7692F611B205}">
      <dgm:prSet/>
      <dgm:spPr/>
      <dgm:t>
        <a:bodyPr/>
        <a:lstStyle/>
        <a:p>
          <a:endParaRPr lang="en-US"/>
        </a:p>
      </dgm:t>
    </dgm:pt>
    <dgm:pt modelId="{2B1B002E-E8A3-4D3D-AAF6-727C0B31F70C}" type="pres">
      <dgm:prSet presAssocID="{CEDD0D1F-8081-44F3-9638-29BEAB8EC46E}" presName="Name0" presStyleCnt="0">
        <dgm:presLayoutVars>
          <dgm:chMax val="11"/>
          <dgm:chPref val="11"/>
          <dgm:dir/>
          <dgm:resizeHandles/>
        </dgm:presLayoutVars>
      </dgm:prSet>
      <dgm:spPr/>
      <dgm:t>
        <a:bodyPr/>
        <a:lstStyle/>
        <a:p>
          <a:endParaRPr lang="fr-FR"/>
        </a:p>
      </dgm:t>
    </dgm:pt>
    <dgm:pt modelId="{65DC2004-8EA6-4655-9C48-0BB98787C629}" type="pres">
      <dgm:prSet presAssocID="{CB807860-B3E3-47F0-A714-8D1164EF7130}" presName="Accent4" presStyleCnt="0"/>
      <dgm:spPr/>
    </dgm:pt>
    <dgm:pt modelId="{FA8B7214-68B9-4B47-9726-6486420167F8}" type="pres">
      <dgm:prSet presAssocID="{CB807860-B3E3-47F0-A714-8D1164EF7130}" presName="Accent" presStyleLbl="node1" presStyleIdx="0" presStyleCnt="4"/>
      <dgm:spPr/>
    </dgm:pt>
    <dgm:pt modelId="{9E6CC485-5557-444B-8FE3-A4EF372C339E}" type="pres">
      <dgm:prSet presAssocID="{CB807860-B3E3-47F0-A714-8D1164EF7130}" presName="ParentBackground4" presStyleCnt="0"/>
      <dgm:spPr/>
    </dgm:pt>
    <dgm:pt modelId="{67F4106A-DEFF-4BAB-9E90-17422BD36502}" type="pres">
      <dgm:prSet presAssocID="{CB807860-B3E3-47F0-A714-8D1164EF7130}" presName="ParentBackground" presStyleLbl="fgAcc1" presStyleIdx="0" presStyleCnt="4"/>
      <dgm:spPr/>
      <dgm:t>
        <a:bodyPr/>
        <a:lstStyle/>
        <a:p>
          <a:endParaRPr lang="fr-FR"/>
        </a:p>
      </dgm:t>
    </dgm:pt>
    <dgm:pt modelId="{5CA3C921-4F58-402A-9325-60770D0673E1}" type="pres">
      <dgm:prSet presAssocID="{CB807860-B3E3-47F0-A714-8D1164EF7130}" presName="Parent4" presStyleLbl="revTx" presStyleIdx="0" presStyleCnt="0">
        <dgm:presLayoutVars>
          <dgm:chMax val="1"/>
          <dgm:chPref val="1"/>
          <dgm:bulletEnabled val="1"/>
        </dgm:presLayoutVars>
      </dgm:prSet>
      <dgm:spPr/>
      <dgm:t>
        <a:bodyPr/>
        <a:lstStyle/>
        <a:p>
          <a:endParaRPr lang="fr-FR"/>
        </a:p>
      </dgm:t>
    </dgm:pt>
    <dgm:pt modelId="{D2850F1D-2304-4F27-AA67-195238AEE441}" type="pres">
      <dgm:prSet presAssocID="{55964986-CF94-4D05-93FA-E3E3DDF632BB}" presName="Accent3" presStyleCnt="0"/>
      <dgm:spPr/>
    </dgm:pt>
    <dgm:pt modelId="{F5B984BF-04D4-41D1-AB00-874B7BFBED09}" type="pres">
      <dgm:prSet presAssocID="{55964986-CF94-4D05-93FA-E3E3DDF632BB}" presName="Accent" presStyleLbl="node1" presStyleIdx="1" presStyleCnt="4"/>
      <dgm:spPr/>
    </dgm:pt>
    <dgm:pt modelId="{6C664D1D-A049-4D29-ADAB-F7E6DFA113AA}" type="pres">
      <dgm:prSet presAssocID="{55964986-CF94-4D05-93FA-E3E3DDF632BB}" presName="ParentBackground3" presStyleCnt="0"/>
      <dgm:spPr/>
    </dgm:pt>
    <dgm:pt modelId="{6E7F78CF-8822-4E6B-86B9-94C878BE1240}" type="pres">
      <dgm:prSet presAssocID="{55964986-CF94-4D05-93FA-E3E3DDF632BB}" presName="ParentBackground" presStyleLbl="fgAcc1" presStyleIdx="1" presStyleCnt="4"/>
      <dgm:spPr/>
      <dgm:t>
        <a:bodyPr/>
        <a:lstStyle/>
        <a:p>
          <a:endParaRPr lang="fr-FR"/>
        </a:p>
      </dgm:t>
    </dgm:pt>
    <dgm:pt modelId="{1A14A74D-3E9D-4234-8030-C63E992D7B2E}" type="pres">
      <dgm:prSet presAssocID="{55964986-CF94-4D05-93FA-E3E3DDF632BB}" presName="Parent3" presStyleLbl="revTx" presStyleIdx="0" presStyleCnt="0">
        <dgm:presLayoutVars>
          <dgm:chMax val="1"/>
          <dgm:chPref val="1"/>
          <dgm:bulletEnabled val="1"/>
        </dgm:presLayoutVars>
      </dgm:prSet>
      <dgm:spPr/>
      <dgm:t>
        <a:bodyPr/>
        <a:lstStyle/>
        <a:p>
          <a:endParaRPr lang="fr-FR"/>
        </a:p>
      </dgm:t>
    </dgm:pt>
    <dgm:pt modelId="{250601AA-3C33-4376-BCAE-81580FC66A0A}" type="pres">
      <dgm:prSet presAssocID="{CF3D202E-630E-427D-94D6-EF22D22B858A}" presName="Accent2" presStyleCnt="0"/>
      <dgm:spPr/>
    </dgm:pt>
    <dgm:pt modelId="{BF2CC837-BC8D-45E4-960F-E5A41F885094}" type="pres">
      <dgm:prSet presAssocID="{CF3D202E-630E-427D-94D6-EF22D22B858A}" presName="Accent" presStyleLbl="node1" presStyleIdx="2" presStyleCnt="4"/>
      <dgm:spPr/>
    </dgm:pt>
    <dgm:pt modelId="{064B7FCA-376D-45B3-A165-C6114447C083}" type="pres">
      <dgm:prSet presAssocID="{CF3D202E-630E-427D-94D6-EF22D22B858A}" presName="ParentBackground2" presStyleCnt="0"/>
      <dgm:spPr/>
    </dgm:pt>
    <dgm:pt modelId="{4CDA3BDF-3F67-4CDB-8C7B-4F40EB0046BA}" type="pres">
      <dgm:prSet presAssocID="{CF3D202E-630E-427D-94D6-EF22D22B858A}" presName="ParentBackground" presStyleLbl="fgAcc1" presStyleIdx="2" presStyleCnt="4"/>
      <dgm:spPr/>
      <dgm:t>
        <a:bodyPr/>
        <a:lstStyle/>
        <a:p>
          <a:endParaRPr lang="fr-FR"/>
        </a:p>
      </dgm:t>
    </dgm:pt>
    <dgm:pt modelId="{2B33376F-01D5-4214-BE31-DDBE4C566906}" type="pres">
      <dgm:prSet presAssocID="{CF3D202E-630E-427D-94D6-EF22D22B858A}" presName="Parent2" presStyleLbl="revTx" presStyleIdx="0" presStyleCnt="0">
        <dgm:presLayoutVars>
          <dgm:chMax val="1"/>
          <dgm:chPref val="1"/>
          <dgm:bulletEnabled val="1"/>
        </dgm:presLayoutVars>
      </dgm:prSet>
      <dgm:spPr/>
      <dgm:t>
        <a:bodyPr/>
        <a:lstStyle/>
        <a:p>
          <a:endParaRPr lang="fr-FR"/>
        </a:p>
      </dgm:t>
    </dgm:pt>
    <dgm:pt modelId="{BA79629B-03A4-4BCE-871A-BCA31E18DFE0}" type="pres">
      <dgm:prSet presAssocID="{AA318A2C-CA76-4956-87CF-D53E9D9F3919}" presName="Accent1" presStyleCnt="0"/>
      <dgm:spPr/>
    </dgm:pt>
    <dgm:pt modelId="{EDD15E86-B7E7-42AC-ABEC-6B0EAEE75420}" type="pres">
      <dgm:prSet presAssocID="{AA318A2C-CA76-4956-87CF-D53E9D9F3919}" presName="Accent" presStyleLbl="node1" presStyleIdx="3" presStyleCnt="4"/>
      <dgm:spPr/>
    </dgm:pt>
    <dgm:pt modelId="{3501CD5A-E7DD-4242-B974-D8453C35D27D}" type="pres">
      <dgm:prSet presAssocID="{AA318A2C-CA76-4956-87CF-D53E9D9F3919}" presName="ParentBackground1" presStyleCnt="0"/>
      <dgm:spPr/>
    </dgm:pt>
    <dgm:pt modelId="{7B2995C9-23B9-401D-8083-39CBB6E97763}" type="pres">
      <dgm:prSet presAssocID="{AA318A2C-CA76-4956-87CF-D53E9D9F3919}" presName="ParentBackground" presStyleLbl="fgAcc1" presStyleIdx="3" presStyleCnt="4"/>
      <dgm:spPr/>
      <dgm:t>
        <a:bodyPr/>
        <a:lstStyle/>
        <a:p>
          <a:endParaRPr lang="fr-FR"/>
        </a:p>
      </dgm:t>
    </dgm:pt>
    <dgm:pt modelId="{F848D290-55E6-4E5D-BABF-0AC85B306CF2}" type="pres">
      <dgm:prSet presAssocID="{AA318A2C-CA76-4956-87CF-D53E9D9F3919}" presName="Parent1" presStyleLbl="revTx" presStyleIdx="0" presStyleCnt="0">
        <dgm:presLayoutVars>
          <dgm:chMax val="1"/>
          <dgm:chPref val="1"/>
          <dgm:bulletEnabled val="1"/>
        </dgm:presLayoutVars>
      </dgm:prSet>
      <dgm:spPr/>
      <dgm:t>
        <a:bodyPr/>
        <a:lstStyle/>
        <a:p>
          <a:endParaRPr lang="fr-FR"/>
        </a:p>
      </dgm:t>
    </dgm:pt>
  </dgm:ptLst>
  <dgm:cxnLst>
    <dgm:cxn modelId="{773FA0FA-8E89-49EE-90FC-AB0CDBBC10D3}" type="presOf" srcId="{CB807860-B3E3-47F0-A714-8D1164EF7130}" destId="{5CA3C921-4F58-402A-9325-60770D0673E1}" srcOrd="1" destOrd="0" presId="urn:microsoft.com/office/officeart/2011/layout/CircleProcess"/>
    <dgm:cxn modelId="{1861B835-F293-4903-A7D1-03A88CF38C80}" type="presOf" srcId="{CB807860-B3E3-47F0-A714-8D1164EF7130}" destId="{67F4106A-DEFF-4BAB-9E90-17422BD36502}" srcOrd="0" destOrd="0" presId="urn:microsoft.com/office/officeart/2011/layout/CircleProcess"/>
    <dgm:cxn modelId="{26C59DB8-7B4B-49B9-A1D5-E050E910A2DD}" type="presOf" srcId="{CF3D202E-630E-427D-94D6-EF22D22B858A}" destId="{4CDA3BDF-3F67-4CDB-8C7B-4F40EB0046BA}" srcOrd="0" destOrd="0" presId="urn:microsoft.com/office/officeart/2011/layout/CircleProcess"/>
    <dgm:cxn modelId="{F3055C12-B3BD-45F2-9391-37322D93B2C2}" srcId="{CEDD0D1F-8081-44F3-9638-29BEAB8EC46E}" destId="{AA318A2C-CA76-4956-87CF-D53E9D9F3919}" srcOrd="0" destOrd="0" parTransId="{CB7A2FA5-0F00-4E2A-B9DC-50E8D4F55313}" sibTransId="{AEC9BEE2-92C5-42D8-A8A3-6EFA17BAB63B}"/>
    <dgm:cxn modelId="{F88BDCD7-7E37-4710-AF68-715374A6E4AD}" type="presOf" srcId="{CF3D202E-630E-427D-94D6-EF22D22B858A}" destId="{2B33376F-01D5-4214-BE31-DDBE4C566906}" srcOrd="1" destOrd="0" presId="urn:microsoft.com/office/officeart/2011/layout/CircleProcess"/>
    <dgm:cxn modelId="{D9D1E535-4CE3-40AC-94AC-7692F611B205}" srcId="{CEDD0D1F-8081-44F3-9638-29BEAB8EC46E}" destId="{CB807860-B3E3-47F0-A714-8D1164EF7130}" srcOrd="3" destOrd="0" parTransId="{4C75495E-63A6-4187-8686-445200369C5C}" sibTransId="{E4D78171-06E8-40C6-A18A-5936EF09E005}"/>
    <dgm:cxn modelId="{8FE87B68-E335-491F-A640-AD7AE6E7F6EB}" type="presOf" srcId="{55964986-CF94-4D05-93FA-E3E3DDF632BB}" destId="{6E7F78CF-8822-4E6B-86B9-94C878BE1240}" srcOrd="0" destOrd="0" presId="urn:microsoft.com/office/officeart/2011/layout/CircleProcess"/>
    <dgm:cxn modelId="{8A2C95E1-6D58-441D-AE54-E00452A01096}" type="presOf" srcId="{AA318A2C-CA76-4956-87CF-D53E9D9F3919}" destId="{7B2995C9-23B9-401D-8083-39CBB6E97763}" srcOrd="0" destOrd="0" presId="urn:microsoft.com/office/officeart/2011/layout/CircleProcess"/>
    <dgm:cxn modelId="{B8AA26A8-C454-41D1-BC65-8A6391412C16}" srcId="{CEDD0D1F-8081-44F3-9638-29BEAB8EC46E}" destId="{CF3D202E-630E-427D-94D6-EF22D22B858A}" srcOrd="1" destOrd="0" parTransId="{D7F47F8B-8A6F-43B5-99BD-63DF75D55C54}" sibTransId="{6F175F98-BA0C-4048-8BD6-48E60F743BA0}"/>
    <dgm:cxn modelId="{3FDC697E-6E0E-41C9-B41F-7069DA6DCC8E}" type="presOf" srcId="{CEDD0D1F-8081-44F3-9638-29BEAB8EC46E}" destId="{2B1B002E-E8A3-4D3D-AAF6-727C0B31F70C}" srcOrd="0" destOrd="0" presId="urn:microsoft.com/office/officeart/2011/layout/CircleProcess"/>
    <dgm:cxn modelId="{7B69776D-AE2F-4850-9FCD-4AE22C344B02}" type="presOf" srcId="{AA318A2C-CA76-4956-87CF-D53E9D9F3919}" destId="{F848D290-55E6-4E5D-BABF-0AC85B306CF2}" srcOrd="1" destOrd="0" presId="urn:microsoft.com/office/officeart/2011/layout/CircleProcess"/>
    <dgm:cxn modelId="{C892F629-79DC-49E0-A810-984F3121A87A}" type="presOf" srcId="{55964986-CF94-4D05-93FA-E3E3DDF632BB}" destId="{1A14A74D-3E9D-4234-8030-C63E992D7B2E}" srcOrd="1" destOrd="0" presId="urn:microsoft.com/office/officeart/2011/layout/CircleProcess"/>
    <dgm:cxn modelId="{39D4ACA5-27AD-4970-AB96-5B0FA1461B6F}" srcId="{CEDD0D1F-8081-44F3-9638-29BEAB8EC46E}" destId="{55964986-CF94-4D05-93FA-E3E3DDF632BB}" srcOrd="2" destOrd="0" parTransId="{FD86088F-6BA1-4DBE-A5C6-B099E8714812}" sibTransId="{D2990A57-7539-4D1C-BD5A-D10CCD76D126}"/>
    <dgm:cxn modelId="{8AC2DC78-6502-43BB-8C2D-DF1E54FE7E57}" type="presParOf" srcId="{2B1B002E-E8A3-4D3D-AAF6-727C0B31F70C}" destId="{65DC2004-8EA6-4655-9C48-0BB98787C629}" srcOrd="0" destOrd="0" presId="urn:microsoft.com/office/officeart/2011/layout/CircleProcess"/>
    <dgm:cxn modelId="{4B908FD8-4639-4D6E-81F9-AE223C486B08}" type="presParOf" srcId="{65DC2004-8EA6-4655-9C48-0BB98787C629}" destId="{FA8B7214-68B9-4B47-9726-6486420167F8}" srcOrd="0" destOrd="0" presId="urn:microsoft.com/office/officeart/2011/layout/CircleProcess"/>
    <dgm:cxn modelId="{2DEF7151-CB0F-4FA1-AE4E-A1AD0B272067}" type="presParOf" srcId="{2B1B002E-E8A3-4D3D-AAF6-727C0B31F70C}" destId="{9E6CC485-5557-444B-8FE3-A4EF372C339E}" srcOrd="1" destOrd="0" presId="urn:microsoft.com/office/officeart/2011/layout/CircleProcess"/>
    <dgm:cxn modelId="{D61E660B-D9F9-4B2E-8777-53A8FBDA08CE}" type="presParOf" srcId="{9E6CC485-5557-444B-8FE3-A4EF372C339E}" destId="{67F4106A-DEFF-4BAB-9E90-17422BD36502}" srcOrd="0" destOrd="0" presId="urn:microsoft.com/office/officeart/2011/layout/CircleProcess"/>
    <dgm:cxn modelId="{C0EE4174-1082-43DC-ADC0-618CA6978FAF}" type="presParOf" srcId="{2B1B002E-E8A3-4D3D-AAF6-727C0B31F70C}" destId="{5CA3C921-4F58-402A-9325-60770D0673E1}" srcOrd="2" destOrd="0" presId="urn:microsoft.com/office/officeart/2011/layout/CircleProcess"/>
    <dgm:cxn modelId="{045095A8-D05C-4270-919F-091C60DF90C2}" type="presParOf" srcId="{2B1B002E-E8A3-4D3D-AAF6-727C0B31F70C}" destId="{D2850F1D-2304-4F27-AA67-195238AEE441}" srcOrd="3" destOrd="0" presId="urn:microsoft.com/office/officeart/2011/layout/CircleProcess"/>
    <dgm:cxn modelId="{834F52C4-F342-4C5B-9C83-D734BBB4BB82}" type="presParOf" srcId="{D2850F1D-2304-4F27-AA67-195238AEE441}" destId="{F5B984BF-04D4-41D1-AB00-874B7BFBED09}" srcOrd="0" destOrd="0" presId="urn:microsoft.com/office/officeart/2011/layout/CircleProcess"/>
    <dgm:cxn modelId="{FD96EBD9-FAE4-439B-B673-E25150C27A91}" type="presParOf" srcId="{2B1B002E-E8A3-4D3D-AAF6-727C0B31F70C}" destId="{6C664D1D-A049-4D29-ADAB-F7E6DFA113AA}" srcOrd="4" destOrd="0" presId="urn:microsoft.com/office/officeart/2011/layout/CircleProcess"/>
    <dgm:cxn modelId="{EC0E5DE0-199D-4CB8-9F1E-7A6FD6FDAC4C}" type="presParOf" srcId="{6C664D1D-A049-4D29-ADAB-F7E6DFA113AA}" destId="{6E7F78CF-8822-4E6B-86B9-94C878BE1240}" srcOrd="0" destOrd="0" presId="urn:microsoft.com/office/officeart/2011/layout/CircleProcess"/>
    <dgm:cxn modelId="{97072036-1CE4-46D1-A797-EC936B345879}" type="presParOf" srcId="{2B1B002E-E8A3-4D3D-AAF6-727C0B31F70C}" destId="{1A14A74D-3E9D-4234-8030-C63E992D7B2E}" srcOrd="5" destOrd="0" presId="urn:microsoft.com/office/officeart/2011/layout/CircleProcess"/>
    <dgm:cxn modelId="{6B5FAC97-0F54-4B4B-83C0-BC3A0999F5F4}" type="presParOf" srcId="{2B1B002E-E8A3-4D3D-AAF6-727C0B31F70C}" destId="{250601AA-3C33-4376-BCAE-81580FC66A0A}" srcOrd="6" destOrd="0" presId="urn:microsoft.com/office/officeart/2011/layout/CircleProcess"/>
    <dgm:cxn modelId="{959FC750-1CEE-45D7-B9DA-2F489CF723E8}" type="presParOf" srcId="{250601AA-3C33-4376-BCAE-81580FC66A0A}" destId="{BF2CC837-BC8D-45E4-960F-E5A41F885094}" srcOrd="0" destOrd="0" presId="urn:microsoft.com/office/officeart/2011/layout/CircleProcess"/>
    <dgm:cxn modelId="{120AE1DF-C3DE-41EC-B2AF-C4562664CC12}" type="presParOf" srcId="{2B1B002E-E8A3-4D3D-AAF6-727C0B31F70C}" destId="{064B7FCA-376D-45B3-A165-C6114447C083}" srcOrd="7" destOrd="0" presId="urn:microsoft.com/office/officeart/2011/layout/CircleProcess"/>
    <dgm:cxn modelId="{E10A55C6-3077-43AF-9B86-9FF1DD74EB3C}" type="presParOf" srcId="{064B7FCA-376D-45B3-A165-C6114447C083}" destId="{4CDA3BDF-3F67-4CDB-8C7B-4F40EB0046BA}" srcOrd="0" destOrd="0" presId="urn:microsoft.com/office/officeart/2011/layout/CircleProcess"/>
    <dgm:cxn modelId="{627E5628-2545-4B9B-9010-ECB4B82D6B83}" type="presParOf" srcId="{2B1B002E-E8A3-4D3D-AAF6-727C0B31F70C}" destId="{2B33376F-01D5-4214-BE31-DDBE4C566906}" srcOrd="8" destOrd="0" presId="urn:microsoft.com/office/officeart/2011/layout/CircleProcess"/>
    <dgm:cxn modelId="{1A258BFC-545D-4F63-85AC-629A248BB8B2}" type="presParOf" srcId="{2B1B002E-E8A3-4D3D-AAF6-727C0B31F70C}" destId="{BA79629B-03A4-4BCE-871A-BCA31E18DFE0}" srcOrd="9" destOrd="0" presId="urn:microsoft.com/office/officeart/2011/layout/CircleProcess"/>
    <dgm:cxn modelId="{F01282DE-4E46-43A5-B927-5BECB5BEB562}" type="presParOf" srcId="{BA79629B-03A4-4BCE-871A-BCA31E18DFE0}" destId="{EDD15E86-B7E7-42AC-ABEC-6B0EAEE75420}" srcOrd="0" destOrd="0" presId="urn:microsoft.com/office/officeart/2011/layout/CircleProcess"/>
    <dgm:cxn modelId="{3C4396C1-0D54-49ED-9280-33C6234A1C87}" type="presParOf" srcId="{2B1B002E-E8A3-4D3D-AAF6-727C0B31F70C}" destId="{3501CD5A-E7DD-4242-B974-D8453C35D27D}" srcOrd="10" destOrd="0" presId="urn:microsoft.com/office/officeart/2011/layout/CircleProcess"/>
    <dgm:cxn modelId="{57AB178E-B78C-4556-B6A8-E2A93F7E4329}" type="presParOf" srcId="{3501CD5A-E7DD-4242-B974-D8453C35D27D}" destId="{7B2995C9-23B9-401D-8083-39CBB6E97763}" srcOrd="0" destOrd="0" presId="urn:microsoft.com/office/officeart/2011/layout/CircleProcess"/>
    <dgm:cxn modelId="{1C6A1710-3C42-48CC-A933-A94F181613DD}" type="presParOf" srcId="{2B1B002E-E8A3-4D3D-AAF6-727C0B31F70C}" destId="{F848D290-55E6-4E5D-BABF-0AC85B306CF2}" srcOrd="11" destOrd="0" presId="urn:microsoft.com/office/officeart/2011/layout/Circle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D0D1F-8081-44F3-9638-29BEAB8EC4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318A2C-CA76-4956-87CF-D53E9D9F3919}">
      <dgm:prSet phldrT="[Text]"/>
      <dgm:spPr>
        <a:solidFill>
          <a:schemeClr val="accent1">
            <a:lumMod val="20000"/>
            <a:lumOff val="80000"/>
            <a:alpha val="90000"/>
          </a:schemeClr>
        </a:solidFill>
      </dgm:spPr>
      <dgm:t>
        <a:bodyPr/>
        <a:lstStyle/>
        <a:p>
          <a:r>
            <a:rPr lang="fr-FR" b="1" noProof="0" dirty="0"/>
            <a:t>Quelle est l’histoire </a:t>
          </a:r>
          <a:r>
            <a:rPr lang="en-US" b="1" dirty="0"/>
            <a:t>?</a:t>
          </a:r>
        </a:p>
      </dgm:t>
    </dgm:pt>
    <dgm:pt modelId="{CB7A2FA5-0F00-4E2A-B9DC-50E8D4F55313}" type="parTrans" cxnId="{F3055C12-B3BD-45F2-9391-37322D93B2C2}">
      <dgm:prSet/>
      <dgm:spPr/>
      <dgm:t>
        <a:bodyPr/>
        <a:lstStyle/>
        <a:p>
          <a:endParaRPr lang="en-US"/>
        </a:p>
      </dgm:t>
    </dgm:pt>
    <dgm:pt modelId="{AEC9BEE2-92C5-42D8-A8A3-6EFA17BAB63B}" type="sibTrans" cxnId="{F3055C12-B3BD-45F2-9391-37322D93B2C2}">
      <dgm:prSet/>
      <dgm:spPr/>
      <dgm:t>
        <a:bodyPr/>
        <a:lstStyle/>
        <a:p>
          <a:endParaRPr lang="en-US"/>
        </a:p>
      </dgm:t>
    </dgm:pt>
    <dgm:pt modelId="{CF3D202E-630E-427D-94D6-EF22D22B858A}">
      <dgm:prSet phldrT="[Text]"/>
      <dgm:spPr>
        <a:solidFill>
          <a:schemeClr val="accent1">
            <a:lumMod val="20000"/>
            <a:lumOff val="80000"/>
            <a:alpha val="90000"/>
          </a:schemeClr>
        </a:solidFill>
      </dgm:spPr>
      <dgm:t>
        <a:bodyPr/>
        <a:lstStyle/>
        <a:p>
          <a:r>
            <a:rPr lang="en-US" b="1" dirty="0"/>
            <a:t>Qui a </a:t>
          </a:r>
          <a:r>
            <a:rPr lang="en-US" b="1" dirty="0" err="1"/>
            <a:t>besoin</a:t>
          </a:r>
          <a:r>
            <a:rPr lang="en-US" b="1" dirty="0"/>
            <a:t> de </a:t>
          </a:r>
          <a:r>
            <a:rPr lang="en-US" b="1" dirty="0" err="1"/>
            <a:t>l’entendre</a:t>
          </a:r>
          <a:r>
            <a:rPr lang="en-US" b="1" dirty="0"/>
            <a:t> ?</a:t>
          </a:r>
        </a:p>
      </dgm:t>
    </dgm:pt>
    <dgm:pt modelId="{D7F47F8B-8A6F-43B5-99BD-63DF75D55C54}" type="parTrans" cxnId="{B8AA26A8-C454-41D1-BC65-8A6391412C16}">
      <dgm:prSet/>
      <dgm:spPr/>
      <dgm:t>
        <a:bodyPr/>
        <a:lstStyle/>
        <a:p>
          <a:endParaRPr lang="en-US"/>
        </a:p>
      </dgm:t>
    </dgm:pt>
    <dgm:pt modelId="{6F175F98-BA0C-4048-8BD6-48E60F743BA0}" type="sibTrans" cxnId="{B8AA26A8-C454-41D1-BC65-8A6391412C16}">
      <dgm:prSet/>
      <dgm:spPr/>
      <dgm:t>
        <a:bodyPr/>
        <a:lstStyle/>
        <a:p>
          <a:endParaRPr lang="en-US"/>
        </a:p>
      </dgm:t>
    </dgm:pt>
    <dgm:pt modelId="{55964986-CF94-4D05-93FA-E3E3DDF632BB}">
      <dgm:prSet phldrT="[Text]"/>
      <dgm:spPr>
        <a:solidFill>
          <a:schemeClr val="accent1">
            <a:lumMod val="20000"/>
            <a:lumOff val="80000"/>
            <a:alpha val="90000"/>
          </a:schemeClr>
        </a:solidFill>
      </dgm:spPr>
      <dgm:t>
        <a:bodyPr/>
        <a:lstStyle/>
        <a:p>
          <a:r>
            <a:rPr lang="fr-FR" b="1" noProof="0" dirty="0"/>
            <a:t>Quel est le changement souhaité ? </a:t>
          </a:r>
        </a:p>
      </dgm:t>
    </dgm:pt>
    <dgm:pt modelId="{FD86088F-6BA1-4DBE-A5C6-B099E8714812}" type="parTrans" cxnId="{39D4ACA5-27AD-4970-AB96-5B0FA1461B6F}">
      <dgm:prSet/>
      <dgm:spPr/>
      <dgm:t>
        <a:bodyPr/>
        <a:lstStyle/>
        <a:p>
          <a:endParaRPr lang="en-US"/>
        </a:p>
      </dgm:t>
    </dgm:pt>
    <dgm:pt modelId="{D2990A57-7539-4D1C-BD5A-D10CCD76D126}" type="sibTrans" cxnId="{39D4ACA5-27AD-4970-AB96-5B0FA1461B6F}">
      <dgm:prSet/>
      <dgm:spPr/>
      <dgm:t>
        <a:bodyPr/>
        <a:lstStyle/>
        <a:p>
          <a:endParaRPr lang="en-US"/>
        </a:p>
      </dgm:t>
    </dgm:pt>
    <dgm:pt modelId="{CB807860-B3E3-47F0-A714-8D1164EF7130}">
      <dgm:prSet/>
      <dgm:spPr>
        <a:solidFill>
          <a:schemeClr val="accent1">
            <a:lumMod val="20000"/>
            <a:lumOff val="80000"/>
            <a:alpha val="90000"/>
          </a:schemeClr>
        </a:solidFill>
      </dgm:spPr>
      <dgm:t>
        <a:bodyPr/>
        <a:lstStyle/>
        <a:p>
          <a:r>
            <a:rPr lang="fr-FR" b="1" noProof="0" dirty="0"/>
            <a:t>Comment allez-vous la raconter </a:t>
          </a:r>
          <a:r>
            <a:rPr lang="en-US" b="1" dirty="0"/>
            <a:t>?</a:t>
          </a:r>
        </a:p>
      </dgm:t>
    </dgm:pt>
    <dgm:pt modelId="{4C75495E-63A6-4187-8686-445200369C5C}" type="parTrans" cxnId="{D9D1E535-4CE3-40AC-94AC-7692F611B205}">
      <dgm:prSet/>
      <dgm:spPr/>
      <dgm:t>
        <a:bodyPr/>
        <a:lstStyle/>
        <a:p>
          <a:endParaRPr lang="en-US"/>
        </a:p>
      </dgm:t>
    </dgm:pt>
    <dgm:pt modelId="{E4D78171-06E8-40C6-A18A-5936EF09E005}" type="sibTrans" cxnId="{D9D1E535-4CE3-40AC-94AC-7692F611B205}">
      <dgm:prSet/>
      <dgm:spPr/>
      <dgm:t>
        <a:bodyPr/>
        <a:lstStyle/>
        <a:p>
          <a:endParaRPr lang="en-US"/>
        </a:p>
      </dgm:t>
    </dgm:pt>
    <dgm:pt modelId="{2B1B002E-E8A3-4D3D-AAF6-727C0B31F70C}" type="pres">
      <dgm:prSet presAssocID="{CEDD0D1F-8081-44F3-9638-29BEAB8EC46E}" presName="Name0" presStyleCnt="0">
        <dgm:presLayoutVars>
          <dgm:chMax val="11"/>
          <dgm:chPref val="11"/>
          <dgm:dir/>
          <dgm:resizeHandles/>
        </dgm:presLayoutVars>
      </dgm:prSet>
      <dgm:spPr/>
      <dgm:t>
        <a:bodyPr/>
        <a:lstStyle/>
        <a:p>
          <a:endParaRPr lang="fr-FR"/>
        </a:p>
      </dgm:t>
    </dgm:pt>
    <dgm:pt modelId="{65DC2004-8EA6-4655-9C48-0BB98787C629}" type="pres">
      <dgm:prSet presAssocID="{CB807860-B3E3-47F0-A714-8D1164EF7130}" presName="Accent4" presStyleCnt="0"/>
      <dgm:spPr/>
    </dgm:pt>
    <dgm:pt modelId="{FA8B7214-68B9-4B47-9726-6486420167F8}" type="pres">
      <dgm:prSet presAssocID="{CB807860-B3E3-47F0-A714-8D1164EF7130}" presName="Accent" presStyleLbl="node1" presStyleIdx="0" presStyleCnt="4"/>
      <dgm:spPr/>
    </dgm:pt>
    <dgm:pt modelId="{9E6CC485-5557-444B-8FE3-A4EF372C339E}" type="pres">
      <dgm:prSet presAssocID="{CB807860-B3E3-47F0-A714-8D1164EF7130}" presName="ParentBackground4" presStyleCnt="0"/>
      <dgm:spPr/>
    </dgm:pt>
    <dgm:pt modelId="{67F4106A-DEFF-4BAB-9E90-17422BD36502}" type="pres">
      <dgm:prSet presAssocID="{CB807860-B3E3-47F0-A714-8D1164EF7130}" presName="ParentBackground" presStyleLbl="fgAcc1" presStyleIdx="0" presStyleCnt="4"/>
      <dgm:spPr/>
      <dgm:t>
        <a:bodyPr/>
        <a:lstStyle/>
        <a:p>
          <a:endParaRPr lang="fr-FR"/>
        </a:p>
      </dgm:t>
    </dgm:pt>
    <dgm:pt modelId="{5CA3C921-4F58-402A-9325-60770D0673E1}" type="pres">
      <dgm:prSet presAssocID="{CB807860-B3E3-47F0-A714-8D1164EF7130}" presName="Parent4" presStyleLbl="revTx" presStyleIdx="0" presStyleCnt="0">
        <dgm:presLayoutVars>
          <dgm:chMax val="1"/>
          <dgm:chPref val="1"/>
          <dgm:bulletEnabled val="1"/>
        </dgm:presLayoutVars>
      </dgm:prSet>
      <dgm:spPr/>
      <dgm:t>
        <a:bodyPr/>
        <a:lstStyle/>
        <a:p>
          <a:endParaRPr lang="fr-FR"/>
        </a:p>
      </dgm:t>
    </dgm:pt>
    <dgm:pt modelId="{D2850F1D-2304-4F27-AA67-195238AEE441}" type="pres">
      <dgm:prSet presAssocID="{55964986-CF94-4D05-93FA-E3E3DDF632BB}" presName="Accent3" presStyleCnt="0"/>
      <dgm:spPr/>
    </dgm:pt>
    <dgm:pt modelId="{F5B984BF-04D4-41D1-AB00-874B7BFBED09}" type="pres">
      <dgm:prSet presAssocID="{55964986-CF94-4D05-93FA-E3E3DDF632BB}" presName="Accent" presStyleLbl="node1" presStyleIdx="1" presStyleCnt="4"/>
      <dgm:spPr/>
    </dgm:pt>
    <dgm:pt modelId="{6C664D1D-A049-4D29-ADAB-F7E6DFA113AA}" type="pres">
      <dgm:prSet presAssocID="{55964986-CF94-4D05-93FA-E3E3DDF632BB}" presName="ParentBackground3" presStyleCnt="0"/>
      <dgm:spPr/>
    </dgm:pt>
    <dgm:pt modelId="{6E7F78CF-8822-4E6B-86B9-94C878BE1240}" type="pres">
      <dgm:prSet presAssocID="{55964986-CF94-4D05-93FA-E3E3DDF632BB}" presName="ParentBackground" presStyleLbl="fgAcc1" presStyleIdx="1" presStyleCnt="4"/>
      <dgm:spPr/>
      <dgm:t>
        <a:bodyPr/>
        <a:lstStyle/>
        <a:p>
          <a:endParaRPr lang="fr-FR"/>
        </a:p>
      </dgm:t>
    </dgm:pt>
    <dgm:pt modelId="{1A14A74D-3E9D-4234-8030-C63E992D7B2E}" type="pres">
      <dgm:prSet presAssocID="{55964986-CF94-4D05-93FA-E3E3DDF632BB}" presName="Parent3" presStyleLbl="revTx" presStyleIdx="0" presStyleCnt="0">
        <dgm:presLayoutVars>
          <dgm:chMax val="1"/>
          <dgm:chPref val="1"/>
          <dgm:bulletEnabled val="1"/>
        </dgm:presLayoutVars>
      </dgm:prSet>
      <dgm:spPr/>
      <dgm:t>
        <a:bodyPr/>
        <a:lstStyle/>
        <a:p>
          <a:endParaRPr lang="fr-FR"/>
        </a:p>
      </dgm:t>
    </dgm:pt>
    <dgm:pt modelId="{250601AA-3C33-4376-BCAE-81580FC66A0A}" type="pres">
      <dgm:prSet presAssocID="{CF3D202E-630E-427D-94D6-EF22D22B858A}" presName="Accent2" presStyleCnt="0"/>
      <dgm:spPr/>
    </dgm:pt>
    <dgm:pt modelId="{BF2CC837-BC8D-45E4-960F-E5A41F885094}" type="pres">
      <dgm:prSet presAssocID="{CF3D202E-630E-427D-94D6-EF22D22B858A}" presName="Accent" presStyleLbl="node1" presStyleIdx="2" presStyleCnt="4"/>
      <dgm:spPr/>
    </dgm:pt>
    <dgm:pt modelId="{064B7FCA-376D-45B3-A165-C6114447C083}" type="pres">
      <dgm:prSet presAssocID="{CF3D202E-630E-427D-94D6-EF22D22B858A}" presName="ParentBackground2" presStyleCnt="0"/>
      <dgm:spPr/>
    </dgm:pt>
    <dgm:pt modelId="{4CDA3BDF-3F67-4CDB-8C7B-4F40EB0046BA}" type="pres">
      <dgm:prSet presAssocID="{CF3D202E-630E-427D-94D6-EF22D22B858A}" presName="ParentBackground" presStyleLbl="fgAcc1" presStyleIdx="2" presStyleCnt="4"/>
      <dgm:spPr/>
      <dgm:t>
        <a:bodyPr/>
        <a:lstStyle/>
        <a:p>
          <a:endParaRPr lang="fr-FR"/>
        </a:p>
      </dgm:t>
    </dgm:pt>
    <dgm:pt modelId="{2B33376F-01D5-4214-BE31-DDBE4C566906}" type="pres">
      <dgm:prSet presAssocID="{CF3D202E-630E-427D-94D6-EF22D22B858A}" presName="Parent2" presStyleLbl="revTx" presStyleIdx="0" presStyleCnt="0">
        <dgm:presLayoutVars>
          <dgm:chMax val="1"/>
          <dgm:chPref val="1"/>
          <dgm:bulletEnabled val="1"/>
        </dgm:presLayoutVars>
      </dgm:prSet>
      <dgm:spPr/>
      <dgm:t>
        <a:bodyPr/>
        <a:lstStyle/>
        <a:p>
          <a:endParaRPr lang="fr-FR"/>
        </a:p>
      </dgm:t>
    </dgm:pt>
    <dgm:pt modelId="{BA79629B-03A4-4BCE-871A-BCA31E18DFE0}" type="pres">
      <dgm:prSet presAssocID="{AA318A2C-CA76-4956-87CF-D53E9D9F3919}" presName="Accent1" presStyleCnt="0"/>
      <dgm:spPr/>
    </dgm:pt>
    <dgm:pt modelId="{EDD15E86-B7E7-42AC-ABEC-6B0EAEE75420}" type="pres">
      <dgm:prSet presAssocID="{AA318A2C-CA76-4956-87CF-D53E9D9F3919}" presName="Accent" presStyleLbl="node1" presStyleIdx="3" presStyleCnt="4"/>
      <dgm:spPr/>
    </dgm:pt>
    <dgm:pt modelId="{3501CD5A-E7DD-4242-B974-D8453C35D27D}" type="pres">
      <dgm:prSet presAssocID="{AA318A2C-CA76-4956-87CF-D53E9D9F3919}" presName="ParentBackground1" presStyleCnt="0"/>
      <dgm:spPr/>
    </dgm:pt>
    <dgm:pt modelId="{7B2995C9-23B9-401D-8083-39CBB6E97763}" type="pres">
      <dgm:prSet presAssocID="{AA318A2C-CA76-4956-87CF-D53E9D9F3919}" presName="ParentBackground" presStyleLbl="fgAcc1" presStyleIdx="3" presStyleCnt="4"/>
      <dgm:spPr/>
      <dgm:t>
        <a:bodyPr/>
        <a:lstStyle/>
        <a:p>
          <a:endParaRPr lang="fr-FR"/>
        </a:p>
      </dgm:t>
    </dgm:pt>
    <dgm:pt modelId="{F848D290-55E6-4E5D-BABF-0AC85B306CF2}" type="pres">
      <dgm:prSet presAssocID="{AA318A2C-CA76-4956-87CF-D53E9D9F3919}" presName="Parent1" presStyleLbl="revTx" presStyleIdx="0" presStyleCnt="0">
        <dgm:presLayoutVars>
          <dgm:chMax val="1"/>
          <dgm:chPref val="1"/>
          <dgm:bulletEnabled val="1"/>
        </dgm:presLayoutVars>
      </dgm:prSet>
      <dgm:spPr/>
      <dgm:t>
        <a:bodyPr/>
        <a:lstStyle/>
        <a:p>
          <a:endParaRPr lang="fr-FR"/>
        </a:p>
      </dgm:t>
    </dgm:pt>
  </dgm:ptLst>
  <dgm:cxnLst>
    <dgm:cxn modelId="{A5BB1D29-F41E-469C-A7B9-1A5CD2D48B83}" type="presOf" srcId="{CF3D202E-630E-427D-94D6-EF22D22B858A}" destId="{2B33376F-01D5-4214-BE31-DDBE4C566906}" srcOrd="1" destOrd="0" presId="urn:microsoft.com/office/officeart/2011/layout/CircleProcess"/>
    <dgm:cxn modelId="{1122A2A6-90A2-4E46-BE64-01D0DE2381BE}" type="presOf" srcId="{55964986-CF94-4D05-93FA-E3E3DDF632BB}" destId="{6E7F78CF-8822-4E6B-86B9-94C878BE1240}" srcOrd="0" destOrd="0" presId="urn:microsoft.com/office/officeart/2011/layout/CircleProcess"/>
    <dgm:cxn modelId="{F3055C12-B3BD-45F2-9391-37322D93B2C2}" srcId="{CEDD0D1F-8081-44F3-9638-29BEAB8EC46E}" destId="{AA318A2C-CA76-4956-87CF-D53E9D9F3919}" srcOrd="0" destOrd="0" parTransId="{CB7A2FA5-0F00-4E2A-B9DC-50E8D4F55313}" sibTransId="{AEC9BEE2-92C5-42D8-A8A3-6EFA17BAB63B}"/>
    <dgm:cxn modelId="{DBFACBBB-3BBB-4E58-A5C5-FB22B64CE5A8}" type="presOf" srcId="{CF3D202E-630E-427D-94D6-EF22D22B858A}" destId="{4CDA3BDF-3F67-4CDB-8C7B-4F40EB0046BA}" srcOrd="0" destOrd="0" presId="urn:microsoft.com/office/officeart/2011/layout/CircleProcess"/>
    <dgm:cxn modelId="{FDCD2080-56FE-4D93-AECA-1BA8C4462823}" type="presOf" srcId="{CB807860-B3E3-47F0-A714-8D1164EF7130}" destId="{67F4106A-DEFF-4BAB-9E90-17422BD36502}" srcOrd="0" destOrd="0" presId="urn:microsoft.com/office/officeart/2011/layout/CircleProcess"/>
    <dgm:cxn modelId="{E8F4585F-A75A-40BC-9BCC-76915096C359}" type="presOf" srcId="{55964986-CF94-4D05-93FA-E3E3DDF632BB}" destId="{1A14A74D-3E9D-4234-8030-C63E992D7B2E}" srcOrd="1" destOrd="0" presId="urn:microsoft.com/office/officeart/2011/layout/CircleProcess"/>
    <dgm:cxn modelId="{D9D1E535-4CE3-40AC-94AC-7692F611B205}" srcId="{CEDD0D1F-8081-44F3-9638-29BEAB8EC46E}" destId="{CB807860-B3E3-47F0-A714-8D1164EF7130}" srcOrd="3" destOrd="0" parTransId="{4C75495E-63A6-4187-8686-445200369C5C}" sibTransId="{E4D78171-06E8-40C6-A18A-5936EF09E005}"/>
    <dgm:cxn modelId="{3446740A-32BA-47DF-B23E-16A250A4E29B}" type="presOf" srcId="{AA318A2C-CA76-4956-87CF-D53E9D9F3919}" destId="{F848D290-55E6-4E5D-BABF-0AC85B306CF2}" srcOrd="1" destOrd="0" presId="urn:microsoft.com/office/officeart/2011/layout/CircleProcess"/>
    <dgm:cxn modelId="{B8AA26A8-C454-41D1-BC65-8A6391412C16}" srcId="{CEDD0D1F-8081-44F3-9638-29BEAB8EC46E}" destId="{CF3D202E-630E-427D-94D6-EF22D22B858A}" srcOrd="1" destOrd="0" parTransId="{D7F47F8B-8A6F-43B5-99BD-63DF75D55C54}" sibTransId="{6F175F98-BA0C-4048-8BD6-48E60F743BA0}"/>
    <dgm:cxn modelId="{2465DD96-6FAD-4E25-84D8-70160A77A4AF}" type="presOf" srcId="{CB807860-B3E3-47F0-A714-8D1164EF7130}" destId="{5CA3C921-4F58-402A-9325-60770D0673E1}" srcOrd="1" destOrd="0" presId="urn:microsoft.com/office/officeart/2011/layout/CircleProcess"/>
    <dgm:cxn modelId="{39D4ACA5-27AD-4970-AB96-5B0FA1461B6F}" srcId="{CEDD0D1F-8081-44F3-9638-29BEAB8EC46E}" destId="{55964986-CF94-4D05-93FA-E3E3DDF632BB}" srcOrd="2" destOrd="0" parTransId="{FD86088F-6BA1-4DBE-A5C6-B099E8714812}" sibTransId="{D2990A57-7539-4D1C-BD5A-D10CCD76D126}"/>
    <dgm:cxn modelId="{87055498-CD2F-48BD-8FA9-3118F9A0D57D}" type="presOf" srcId="{CEDD0D1F-8081-44F3-9638-29BEAB8EC46E}" destId="{2B1B002E-E8A3-4D3D-AAF6-727C0B31F70C}" srcOrd="0" destOrd="0" presId="urn:microsoft.com/office/officeart/2011/layout/CircleProcess"/>
    <dgm:cxn modelId="{F3B34CDA-6547-42FC-987D-1EF9B343C403}" type="presOf" srcId="{AA318A2C-CA76-4956-87CF-D53E9D9F3919}" destId="{7B2995C9-23B9-401D-8083-39CBB6E97763}" srcOrd="0" destOrd="0" presId="urn:microsoft.com/office/officeart/2011/layout/CircleProcess"/>
    <dgm:cxn modelId="{78F2A129-F824-4D22-9A81-B4E66E020246}" type="presParOf" srcId="{2B1B002E-E8A3-4D3D-AAF6-727C0B31F70C}" destId="{65DC2004-8EA6-4655-9C48-0BB98787C629}" srcOrd="0" destOrd="0" presId="urn:microsoft.com/office/officeart/2011/layout/CircleProcess"/>
    <dgm:cxn modelId="{E2EF99F8-83DE-40C0-8E7E-1ED91012209A}" type="presParOf" srcId="{65DC2004-8EA6-4655-9C48-0BB98787C629}" destId="{FA8B7214-68B9-4B47-9726-6486420167F8}" srcOrd="0" destOrd="0" presId="urn:microsoft.com/office/officeart/2011/layout/CircleProcess"/>
    <dgm:cxn modelId="{7A05E5A4-41EC-4FDC-9DC1-AE30976E0DFC}" type="presParOf" srcId="{2B1B002E-E8A3-4D3D-AAF6-727C0B31F70C}" destId="{9E6CC485-5557-444B-8FE3-A4EF372C339E}" srcOrd="1" destOrd="0" presId="urn:microsoft.com/office/officeart/2011/layout/CircleProcess"/>
    <dgm:cxn modelId="{47F9A770-D6EC-45E3-A987-7194D469EAF0}" type="presParOf" srcId="{9E6CC485-5557-444B-8FE3-A4EF372C339E}" destId="{67F4106A-DEFF-4BAB-9E90-17422BD36502}" srcOrd="0" destOrd="0" presId="urn:microsoft.com/office/officeart/2011/layout/CircleProcess"/>
    <dgm:cxn modelId="{864AD0C5-0F8C-40DF-AEDB-A53406BEAADE}" type="presParOf" srcId="{2B1B002E-E8A3-4D3D-AAF6-727C0B31F70C}" destId="{5CA3C921-4F58-402A-9325-60770D0673E1}" srcOrd="2" destOrd="0" presId="urn:microsoft.com/office/officeart/2011/layout/CircleProcess"/>
    <dgm:cxn modelId="{DFA26F94-103D-42F9-8B32-A95715E5CE81}" type="presParOf" srcId="{2B1B002E-E8A3-4D3D-AAF6-727C0B31F70C}" destId="{D2850F1D-2304-4F27-AA67-195238AEE441}" srcOrd="3" destOrd="0" presId="urn:microsoft.com/office/officeart/2011/layout/CircleProcess"/>
    <dgm:cxn modelId="{F9F6DF5A-1205-45DC-8391-263A5B83D807}" type="presParOf" srcId="{D2850F1D-2304-4F27-AA67-195238AEE441}" destId="{F5B984BF-04D4-41D1-AB00-874B7BFBED09}" srcOrd="0" destOrd="0" presId="urn:microsoft.com/office/officeart/2011/layout/CircleProcess"/>
    <dgm:cxn modelId="{46B587CE-943C-437C-9E27-B57136E025AA}" type="presParOf" srcId="{2B1B002E-E8A3-4D3D-AAF6-727C0B31F70C}" destId="{6C664D1D-A049-4D29-ADAB-F7E6DFA113AA}" srcOrd="4" destOrd="0" presId="urn:microsoft.com/office/officeart/2011/layout/CircleProcess"/>
    <dgm:cxn modelId="{20DBC829-E286-4E01-8D98-30BC7B27FB61}" type="presParOf" srcId="{6C664D1D-A049-4D29-ADAB-F7E6DFA113AA}" destId="{6E7F78CF-8822-4E6B-86B9-94C878BE1240}" srcOrd="0" destOrd="0" presId="urn:microsoft.com/office/officeart/2011/layout/CircleProcess"/>
    <dgm:cxn modelId="{C1DFAC96-6653-4FF5-9599-699FFB715D90}" type="presParOf" srcId="{2B1B002E-E8A3-4D3D-AAF6-727C0B31F70C}" destId="{1A14A74D-3E9D-4234-8030-C63E992D7B2E}" srcOrd="5" destOrd="0" presId="urn:microsoft.com/office/officeart/2011/layout/CircleProcess"/>
    <dgm:cxn modelId="{E95CCFC7-8929-4AA3-83F0-C3E1DA455A9C}" type="presParOf" srcId="{2B1B002E-E8A3-4D3D-AAF6-727C0B31F70C}" destId="{250601AA-3C33-4376-BCAE-81580FC66A0A}" srcOrd="6" destOrd="0" presId="urn:microsoft.com/office/officeart/2011/layout/CircleProcess"/>
    <dgm:cxn modelId="{C449A38D-D88F-41B1-8A8A-65C649F9DBB5}" type="presParOf" srcId="{250601AA-3C33-4376-BCAE-81580FC66A0A}" destId="{BF2CC837-BC8D-45E4-960F-E5A41F885094}" srcOrd="0" destOrd="0" presId="urn:microsoft.com/office/officeart/2011/layout/CircleProcess"/>
    <dgm:cxn modelId="{CABFC3D8-158A-4623-8888-1AF5FD69F2FC}" type="presParOf" srcId="{2B1B002E-E8A3-4D3D-AAF6-727C0B31F70C}" destId="{064B7FCA-376D-45B3-A165-C6114447C083}" srcOrd="7" destOrd="0" presId="urn:microsoft.com/office/officeart/2011/layout/CircleProcess"/>
    <dgm:cxn modelId="{A0B440F2-1FFC-46A9-91EB-790EEF41B50B}" type="presParOf" srcId="{064B7FCA-376D-45B3-A165-C6114447C083}" destId="{4CDA3BDF-3F67-4CDB-8C7B-4F40EB0046BA}" srcOrd="0" destOrd="0" presId="urn:microsoft.com/office/officeart/2011/layout/CircleProcess"/>
    <dgm:cxn modelId="{A3285A28-3F1F-449A-96E6-4BB0256B52A9}" type="presParOf" srcId="{2B1B002E-E8A3-4D3D-AAF6-727C0B31F70C}" destId="{2B33376F-01D5-4214-BE31-DDBE4C566906}" srcOrd="8" destOrd="0" presId="urn:microsoft.com/office/officeart/2011/layout/CircleProcess"/>
    <dgm:cxn modelId="{FCC3301F-02F5-4BD9-89E6-A428C13E0303}" type="presParOf" srcId="{2B1B002E-E8A3-4D3D-AAF6-727C0B31F70C}" destId="{BA79629B-03A4-4BCE-871A-BCA31E18DFE0}" srcOrd="9" destOrd="0" presId="urn:microsoft.com/office/officeart/2011/layout/CircleProcess"/>
    <dgm:cxn modelId="{4E4C3907-A210-47D0-B9CD-5DCDC8E88947}" type="presParOf" srcId="{BA79629B-03A4-4BCE-871A-BCA31E18DFE0}" destId="{EDD15E86-B7E7-42AC-ABEC-6B0EAEE75420}" srcOrd="0" destOrd="0" presId="urn:microsoft.com/office/officeart/2011/layout/CircleProcess"/>
    <dgm:cxn modelId="{68F9A9E2-4DE1-46E5-939E-7BA456EF52B6}" type="presParOf" srcId="{2B1B002E-E8A3-4D3D-AAF6-727C0B31F70C}" destId="{3501CD5A-E7DD-4242-B974-D8453C35D27D}" srcOrd="10" destOrd="0" presId="urn:microsoft.com/office/officeart/2011/layout/CircleProcess"/>
    <dgm:cxn modelId="{4BDA8A43-B13E-42D8-80CF-C29C1C0864D8}" type="presParOf" srcId="{3501CD5A-E7DD-4242-B974-D8453C35D27D}" destId="{7B2995C9-23B9-401D-8083-39CBB6E97763}" srcOrd="0" destOrd="0" presId="urn:microsoft.com/office/officeart/2011/layout/CircleProcess"/>
    <dgm:cxn modelId="{607605F9-E265-4823-B549-1FE0F24BD7D7}" type="presParOf" srcId="{2B1B002E-E8A3-4D3D-AAF6-727C0B31F70C}" destId="{F848D290-55E6-4E5D-BABF-0AC85B306CF2}" srcOrd="11" destOrd="0" presId="urn:microsoft.com/office/officeart/2011/layout/Circle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DD0D1F-8081-44F3-9638-29BEAB8EC46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318A2C-CA76-4956-87CF-D53E9D9F3919}">
      <dgm:prSet phldrT="[Text]"/>
      <dgm:spPr>
        <a:solidFill>
          <a:schemeClr val="accent1">
            <a:lumMod val="20000"/>
            <a:lumOff val="80000"/>
            <a:alpha val="90000"/>
          </a:schemeClr>
        </a:solidFill>
      </dgm:spPr>
      <dgm:t>
        <a:bodyPr/>
        <a:lstStyle/>
        <a:p>
          <a:r>
            <a:rPr lang="fr-FR" b="1" noProof="0" dirty="0"/>
            <a:t>Quelle est l’histoire </a:t>
          </a:r>
          <a:r>
            <a:rPr lang="en-US" b="1" dirty="0"/>
            <a:t>?</a:t>
          </a:r>
        </a:p>
      </dgm:t>
    </dgm:pt>
    <dgm:pt modelId="{CB7A2FA5-0F00-4E2A-B9DC-50E8D4F55313}" type="parTrans" cxnId="{F3055C12-B3BD-45F2-9391-37322D93B2C2}">
      <dgm:prSet/>
      <dgm:spPr/>
      <dgm:t>
        <a:bodyPr/>
        <a:lstStyle/>
        <a:p>
          <a:endParaRPr lang="en-US"/>
        </a:p>
      </dgm:t>
    </dgm:pt>
    <dgm:pt modelId="{AEC9BEE2-92C5-42D8-A8A3-6EFA17BAB63B}" type="sibTrans" cxnId="{F3055C12-B3BD-45F2-9391-37322D93B2C2}">
      <dgm:prSet/>
      <dgm:spPr/>
      <dgm:t>
        <a:bodyPr/>
        <a:lstStyle/>
        <a:p>
          <a:endParaRPr lang="en-US"/>
        </a:p>
      </dgm:t>
    </dgm:pt>
    <dgm:pt modelId="{CF3D202E-630E-427D-94D6-EF22D22B858A}">
      <dgm:prSet phldrT="[Text]"/>
      <dgm:spPr>
        <a:solidFill>
          <a:schemeClr val="accent1">
            <a:lumMod val="20000"/>
            <a:lumOff val="80000"/>
            <a:alpha val="90000"/>
          </a:schemeClr>
        </a:solidFill>
      </dgm:spPr>
      <dgm:t>
        <a:bodyPr/>
        <a:lstStyle/>
        <a:p>
          <a:r>
            <a:rPr lang="en-US" b="1" dirty="0"/>
            <a:t>Qui a </a:t>
          </a:r>
          <a:r>
            <a:rPr lang="en-US" b="1" dirty="0" err="1"/>
            <a:t>besoin</a:t>
          </a:r>
          <a:r>
            <a:rPr lang="en-US" b="1" dirty="0"/>
            <a:t> de </a:t>
          </a:r>
          <a:r>
            <a:rPr lang="en-US" b="1" dirty="0" err="1"/>
            <a:t>l’entendre</a:t>
          </a:r>
          <a:r>
            <a:rPr lang="en-US" b="1" dirty="0"/>
            <a:t> ?</a:t>
          </a:r>
        </a:p>
      </dgm:t>
    </dgm:pt>
    <dgm:pt modelId="{D7F47F8B-8A6F-43B5-99BD-63DF75D55C54}" type="parTrans" cxnId="{B8AA26A8-C454-41D1-BC65-8A6391412C16}">
      <dgm:prSet/>
      <dgm:spPr/>
      <dgm:t>
        <a:bodyPr/>
        <a:lstStyle/>
        <a:p>
          <a:endParaRPr lang="en-US"/>
        </a:p>
      </dgm:t>
    </dgm:pt>
    <dgm:pt modelId="{6F175F98-BA0C-4048-8BD6-48E60F743BA0}" type="sibTrans" cxnId="{B8AA26A8-C454-41D1-BC65-8A6391412C16}">
      <dgm:prSet/>
      <dgm:spPr/>
      <dgm:t>
        <a:bodyPr/>
        <a:lstStyle/>
        <a:p>
          <a:endParaRPr lang="en-US"/>
        </a:p>
      </dgm:t>
    </dgm:pt>
    <dgm:pt modelId="{55964986-CF94-4D05-93FA-E3E3DDF632BB}">
      <dgm:prSet phldrT="[Text]"/>
      <dgm:spPr>
        <a:solidFill>
          <a:schemeClr val="accent1">
            <a:lumMod val="20000"/>
            <a:lumOff val="80000"/>
            <a:alpha val="90000"/>
          </a:schemeClr>
        </a:solidFill>
      </dgm:spPr>
      <dgm:t>
        <a:bodyPr/>
        <a:lstStyle/>
        <a:p>
          <a:r>
            <a:rPr lang="fr-FR" b="1" noProof="0" dirty="0"/>
            <a:t>Quel est le changement souhaité </a:t>
          </a:r>
          <a:r>
            <a:rPr lang="en-US" b="1" dirty="0"/>
            <a:t>?</a:t>
          </a:r>
        </a:p>
      </dgm:t>
    </dgm:pt>
    <dgm:pt modelId="{FD86088F-6BA1-4DBE-A5C6-B099E8714812}" type="parTrans" cxnId="{39D4ACA5-27AD-4970-AB96-5B0FA1461B6F}">
      <dgm:prSet/>
      <dgm:spPr/>
      <dgm:t>
        <a:bodyPr/>
        <a:lstStyle/>
        <a:p>
          <a:endParaRPr lang="en-US"/>
        </a:p>
      </dgm:t>
    </dgm:pt>
    <dgm:pt modelId="{D2990A57-7539-4D1C-BD5A-D10CCD76D126}" type="sibTrans" cxnId="{39D4ACA5-27AD-4970-AB96-5B0FA1461B6F}">
      <dgm:prSet/>
      <dgm:spPr/>
      <dgm:t>
        <a:bodyPr/>
        <a:lstStyle/>
        <a:p>
          <a:endParaRPr lang="en-US"/>
        </a:p>
      </dgm:t>
    </dgm:pt>
    <dgm:pt modelId="{CB807860-B3E3-47F0-A714-8D1164EF7130}">
      <dgm:prSet/>
      <dgm:spPr>
        <a:solidFill>
          <a:schemeClr val="accent1">
            <a:lumMod val="20000"/>
            <a:lumOff val="80000"/>
            <a:alpha val="90000"/>
          </a:schemeClr>
        </a:solidFill>
      </dgm:spPr>
      <dgm:t>
        <a:bodyPr/>
        <a:lstStyle/>
        <a:p>
          <a:r>
            <a:rPr lang="fr-FR" b="1" noProof="0" dirty="0"/>
            <a:t>Comment allez-vous la raconter ? </a:t>
          </a:r>
        </a:p>
      </dgm:t>
    </dgm:pt>
    <dgm:pt modelId="{4C75495E-63A6-4187-8686-445200369C5C}" type="parTrans" cxnId="{D9D1E535-4CE3-40AC-94AC-7692F611B205}">
      <dgm:prSet/>
      <dgm:spPr/>
      <dgm:t>
        <a:bodyPr/>
        <a:lstStyle/>
        <a:p>
          <a:endParaRPr lang="en-US"/>
        </a:p>
      </dgm:t>
    </dgm:pt>
    <dgm:pt modelId="{E4D78171-06E8-40C6-A18A-5936EF09E005}" type="sibTrans" cxnId="{D9D1E535-4CE3-40AC-94AC-7692F611B205}">
      <dgm:prSet/>
      <dgm:spPr/>
      <dgm:t>
        <a:bodyPr/>
        <a:lstStyle/>
        <a:p>
          <a:endParaRPr lang="en-US"/>
        </a:p>
      </dgm:t>
    </dgm:pt>
    <dgm:pt modelId="{2B1B002E-E8A3-4D3D-AAF6-727C0B31F70C}" type="pres">
      <dgm:prSet presAssocID="{CEDD0D1F-8081-44F3-9638-29BEAB8EC46E}" presName="Name0" presStyleCnt="0">
        <dgm:presLayoutVars>
          <dgm:chMax val="11"/>
          <dgm:chPref val="11"/>
          <dgm:dir/>
          <dgm:resizeHandles/>
        </dgm:presLayoutVars>
      </dgm:prSet>
      <dgm:spPr/>
      <dgm:t>
        <a:bodyPr/>
        <a:lstStyle/>
        <a:p>
          <a:endParaRPr lang="fr-FR"/>
        </a:p>
      </dgm:t>
    </dgm:pt>
    <dgm:pt modelId="{65DC2004-8EA6-4655-9C48-0BB98787C629}" type="pres">
      <dgm:prSet presAssocID="{CB807860-B3E3-47F0-A714-8D1164EF7130}" presName="Accent4" presStyleCnt="0"/>
      <dgm:spPr/>
    </dgm:pt>
    <dgm:pt modelId="{FA8B7214-68B9-4B47-9726-6486420167F8}" type="pres">
      <dgm:prSet presAssocID="{CB807860-B3E3-47F0-A714-8D1164EF7130}" presName="Accent" presStyleLbl="node1" presStyleIdx="0" presStyleCnt="4"/>
      <dgm:spPr/>
    </dgm:pt>
    <dgm:pt modelId="{9E6CC485-5557-444B-8FE3-A4EF372C339E}" type="pres">
      <dgm:prSet presAssocID="{CB807860-B3E3-47F0-A714-8D1164EF7130}" presName="ParentBackground4" presStyleCnt="0"/>
      <dgm:spPr/>
    </dgm:pt>
    <dgm:pt modelId="{67F4106A-DEFF-4BAB-9E90-17422BD36502}" type="pres">
      <dgm:prSet presAssocID="{CB807860-B3E3-47F0-A714-8D1164EF7130}" presName="ParentBackground" presStyleLbl="fgAcc1" presStyleIdx="0" presStyleCnt="4" custLinFactNeighborX="-1046" custLinFactNeighborY="-2244"/>
      <dgm:spPr/>
      <dgm:t>
        <a:bodyPr/>
        <a:lstStyle/>
        <a:p>
          <a:endParaRPr lang="fr-FR"/>
        </a:p>
      </dgm:t>
    </dgm:pt>
    <dgm:pt modelId="{5CA3C921-4F58-402A-9325-60770D0673E1}" type="pres">
      <dgm:prSet presAssocID="{CB807860-B3E3-47F0-A714-8D1164EF7130}" presName="Parent4" presStyleLbl="revTx" presStyleIdx="0" presStyleCnt="0">
        <dgm:presLayoutVars>
          <dgm:chMax val="1"/>
          <dgm:chPref val="1"/>
          <dgm:bulletEnabled val="1"/>
        </dgm:presLayoutVars>
      </dgm:prSet>
      <dgm:spPr/>
      <dgm:t>
        <a:bodyPr/>
        <a:lstStyle/>
        <a:p>
          <a:endParaRPr lang="fr-FR"/>
        </a:p>
      </dgm:t>
    </dgm:pt>
    <dgm:pt modelId="{D2850F1D-2304-4F27-AA67-195238AEE441}" type="pres">
      <dgm:prSet presAssocID="{55964986-CF94-4D05-93FA-E3E3DDF632BB}" presName="Accent3" presStyleCnt="0"/>
      <dgm:spPr/>
    </dgm:pt>
    <dgm:pt modelId="{F5B984BF-04D4-41D1-AB00-874B7BFBED09}" type="pres">
      <dgm:prSet presAssocID="{55964986-CF94-4D05-93FA-E3E3DDF632BB}" presName="Accent" presStyleLbl="node1" presStyleIdx="1" presStyleCnt="4"/>
      <dgm:spPr/>
    </dgm:pt>
    <dgm:pt modelId="{6C664D1D-A049-4D29-ADAB-F7E6DFA113AA}" type="pres">
      <dgm:prSet presAssocID="{55964986-CF94-4D05-93FA-E3E3DDF632BB}" presName="ParentBackground3" presStyleCnt="0"/>
      <dgm:spPr/>
    </dgm:pt>
    <dgm:pt modelId="{6E7F78CF-8822-4E6B-86B9-94C878BE1240}" type="pres">
      <dgm:prSet presAssocID="{55964986-CF94-4D05-93FA-E3E3DDF632BB}" presName="ParentBackground" presStyleLbl="fgAcc1" presStyleIdx="1" presStyleCnt="4"/>
      <dgm:spPr/>
      <dgm:t>
        <a:bodyPr/>
        <a:lstStyle/>
        <a:p>
          <a:endParaRPr lang="fr-FR"/>
        </a:p>
      </dgm:t>
    </dgm:pt>
    <dgm:pt modelId="{1A14A74D-3E9D-4234-8030-C63E992D7B2E}" type="pres">
      <dgm:prSet presAssocID="{55964986-CF94-4D05-93FA-E3E3DDF632BB}" presName="Parent3" presStyleLbl="revTx" presStyleIdx="0" presStyleCnt="0">
        <dgm:presLayoutVars>
          <dgm:chMax val="1"/>
          <dgm:chPref val="1"/>
          <dgm:bulletEnabled val="1"/>
        </dgm:presLayoutVars>
      </dgm:prSet>
      <dgm:spPr/>
      <dgm:t>
        <a:bodyPr/>
        <a:lstStyle/>
        <a:p>
          <a:endParaRPr lang="fr-FR"/>
        </a:p>
      </dgm:t>
    </dgm:pt>
    <dgm:pt modelId="{250601AA-3C33-4376-BCAE-81580FC66A0A}" type="pres">
      <dgm:prSet presAssocID="{CF3D202E-630E-427D-94D6-EF22D22B858A}" presName="Accent2" presStyleCnt="0"/>
      <dgm:spPr/>
    </dgm:pt>
    <dgm:pt modelId="{BF2CC837-BC8D-45E4-960F-E5A41F885094}" type="pres">
      <dgm:prSet presAssocID="{CF3D202E-630E-427D-94D6-EF22D22B858A}" presName="Accent" presStyleLbl="node1" presStyleIdx="2" presStyleCnt="4"/>
      <dgm:spPr/>
    </dgm:pt>
    <dgm:pt modelId="{064B7FCA-376D-45B3-A165-C6114447C083}" type="pres">
      <dgm:prSet presAssocID="{CF3D202E-630E-427D-94D6-EF22D22B858A}" presName="ParentBackground2" presStyleCnt="0"/>
      <dgm:spPr/>
    </dgm:pt>
    <dgm:pt modelId="{4CDA3BDF-3F67-4CDB-8C7B-4F40EB0046BA}" type="pres">
      <dgm:prSet presAssocID="{CF3D202E-630E-427D-94D6-EF22D22B858A}" presName="ParentBackground" presStyleLbl="fgAcc1" presStyleIdx="2" presStyleCnt="4"/>
      <dgm:spPr/>
      <dgm:t>
        <a:bodyPr/>
        <a:lstStyle/>
        <a:p>
          <a:endParaRPr lang="fr-FR"/>
        </a:p>
      </dgm:t>
    </dgm:pt>
    <dgm:pt modelId="{2B33376F-01D5-4214-BE31-DDBE4C566906}" type="pres">
      <dgm:prSet presAssocID="{CF3D202E-630E-427D-94D6-EF22D22B858A}" presName="Parent2" presStyleLbl="revTx" presStyleIdx="0" presStyleCnt="0">
        <dgm:presLayoutVars>
          <dgm:chMax val="1"/>
          <dgm:chPref val="1"/>
          <dgm:bulletEnabled val="1"/>
        </dgm:presLayoutVars>
      </dgm:prSet>
      <dgm:spPr/>
      <dgm:t>
        <a:bodyPr/>
        <a:lstStyle/>
        <a:p>
          <a:endParaRPr lang="fr-FR"/>
        </a:p>
      </dgm:t>
    </dgm:pt>
    <dgm:pt modelId="{BA79629B-03A4-4BCE-871A-BCA31E18DFE0}" type="pres">
      <dgm:prSet presAssocID="{AA318A2C-CA76-4956-87CF-D53E9D9F3919}" presName="Accent1" presStyleCnt="0"/>
      <dgm:spPr/>
    </dgm:pt>
    <dgm:pt modelId="{EDD15E86-B7E7-42AC-ABEC-6B0EAEE75420}" type="pres">
      <dgm:prSet presAssocID="{AA318A2C-CA76-4956-87CF-D53E9D9F3919}" presName="Accent" presStyleLbl="node1" presStyleIdx="3" presStyleCnt="4"/>
      <dgm:spPr/>
    </dgm:pt>
    <dgm:pt modelId="{3501CD5A-E7DD-4242-B974-D8453C35D27D}" type="pres">
      <dgm:prSet presAssocID="{AA318A2C-CA76-4956-87CF-D53E9D9F3919}" presName="ParentBackground1" presStyleCnt="0"/>
      <dgm:spPr/>
    </dgm:pt>
    <dgm:pt modelId="{7B2995C9-23B9-401D-8083-39CBB6E97763}" type="pres">
      <dgm:prSet presAssocID="{AA318A2C-CA76-4956-87CF-D53E9D9F3919}" presName="ParentBackground" presStyleLbl="fgAcc1" presStyleIdx="3" presStyleCnt="4"/>
      <dgm:spPr/>
      <dgm:t>
        <a:bodyPr/>
        <a:lstStyle/>
        <a:p>
          <a:endParaRPr lang="fr-FR"/>
        </a:p>
      </dgm:t>
    </dgm:pt>
    <dgm:pt modelId="{F848D290-55E6-4E5D-BABF-0AC85B306CF2}" type="pres">
      <dgm:prSet presAssocID="{AA318A2C-CA76-4956-87CF-D53E9D9F3919}" presName="Parent1" presStyleLbl="revTx" presStyleIdx="0" presStyleCnt="0">
        <dgm:presLayoutVars>
          <dgm:chMax val="1"/>
          <dgm:chPref val="1"/>
          <dgm:bulletEnabled val="1"/>
        </dgm:presLayoutVars>
      </dgm:prSet>
      <dgm:spPr/>
      <dgm:t>
        <a:bodyPr/>
        <a:lstStyle/>
        <a:p>
          <a:endParaRPr lang="fr-FR"/>
        </a:p>
      </dgm:t>
    </dgm:pt>
  </dgm:ptLst>
  <dgm:cxnLst>
    <dgm:cxn modelId="{FDBBE691-EFD0-4F1D-92BB-B34A40242E8E}" type="presOf" srcId="{AA318A2C-CA76-4956-87CF-D53E9D9F3919}" destId="{F848D290-55E6-4E5D-BABF-0AC85B306CF2}" srcOrd="1" destOrd="0" presId="urn:microsoft.com/office/officeart/2011/layout/CircleProcess"/>
    <dgm:cxn modelId="{D9813DE0-F4FF-447D-B822-1C2AE6A76143}" type="presOf" srcId="{CF3D202E-630E-427D-94D6-EF22D22B858A}" destId="{4CDA3BDF-3F67-4CDB-8C7B-4F40EB0046BA}" srcOrd="0" destOrd="0" presId="urn:microsoft.com/office/officeart/2011/layout/CircleProcess"/>
    <dgm:cxn modelId="{55F3F0BE-3C16-4C47-8CA1-897B48ABBD64}" type="presOf" srcId="{55964986-CF94-4D05-93FA-E3E3DDF632BB}" destId="{6E7F78CF-8822-4E6B-86B9-94C878BE1240}" srcOrd="0" destOrd="0" presId="urn:microsoft.com/office/officeart/2011/layout/CircleProcess"/>
    <dgm:cxn modelId="{493C0768-522D-4294-AC9A-076C751B557A}" type="presOf" srcId="{CB807860-B3E3-47F0-A714-8D1164EF7130}" destId="{67F4106A-DEFF-4BAB-9E90-17422BD36502}" srcOrd="0" destOrd="0" presId="urn:microsoft.com/office/officeart/2011/layout/CircleProcess"/>
    <dgm:cxn modelId="{DA090280-9367-4357-B50B-80B9ACA8AA34}" type="presOf" srcId="{AA318A2C-CA76-4956-87CF-D53E9D9F3919}" destId="{7B2995C9-23B9-401D-8083-39CBB6E97763}" srcOrd="0" destOrd="0" presId="urn:microsoft.com/office/officeart/2011/layout/CircleProcess"/>
    <dgm:cxn modelId="{F3055C12-B3BD-45F2-9391-37322D93B2C2}" srcId="{CEDD0D1F-8081-44F3-9638-29BEAB8EC46E}" destId="{AA318A2C-CA76-4956-87CF-D53E9D9F3919}" srcOrd="0" destOrd="0" parTransId="{CB7A2FA5-0F00-4E2A-B9DC-50E8D4F55313}" sibTransId="{AEC9BEE2-92C5-42D8-A8A3-6EFA17BAB63B}"/>
    <dgm:cxn modelId="{47D49858-05D0-440E-985F-005AC8066DDB}" type="presOf" srcId="{CB807860-B3E3-47F0-A714-8D1164EF7130}" destId="{5CA3C921-4F58-402A-9325-60770D0673E1}" srcOrd="1" destOrd="0" presId="urn:microsoft.com/office/officeart/2011/layout/CircleProcess"/>
    <dgm:cxn modelId="{D9D1E535-4CE3-40AC-94AC-7692F611B205}" srcId="{CEDD0D1F-8081-44F3-9638-29BEAB8EC46E}" destId="{CB807860-B3E3-47F0-A714-8D1164EF7130}" srcOrd="3" destOrd="0" parTransId="{4C75495E-63A6-4187-8686-445200369C5C}" sibTransId="{E4D78171-06E8-40C6-A18A-5936EF09E005}"/>
    <dgm:cxn modelId="{6403835B-EA23-40C0-9D1F-329E2F02E01C}" type="presOf" srcId="{CEDD0D1F-8081-44F3-9638-29BEAB8EC46E}" destId="{2B1B002E-E8A3-4D3D-AAF6-727C0B31F70C}" srcOrd="0" destOrd="0" presId="urn:microsoft.com/office/officeart/2011/layout/CircleProcess"/>
    <dgm:cxn modelId="{B8AA26A8-C454-41D1-BC65-8A6391412C16}" srcId="{CEDD0D1F-8081-44F3-9638-29BEAB8EC46E}" destId="{CF3D202E-630E-427D-94D6-EF22D22B858A}" srcOrd="1" destOrd="0" parTransId="{D7F47F8B-8A6F-43B5-99BD-63DF75D55C54}" sibTransId="{6F175F98-BA0C-4048-8BD6-48E60F743BA0}"/>
    <dgm:cxn modelId="{FAA3CB42-E11B-4472-8A71-FE9E6C9CA84A}" type="presOf" srcId="{CF3D202E-630E-427D-94D6-EF22D22B858A}" destId="{2B33376F-01D5-4214-BE31-DDBE4C566906}" srcOrd="1" destOrd="0" presId="urn:microsoft.com/office/officeart/2011/layout/CircleProcess"/>
    <dgm:cxn modelId="{3F4DB01B-4014-41F9-98ED-C5A4856CDF3B}" type="presOf" srcId="{55964986-CF94-4D05-93FA-E3E3DDF632BB}" destId="{1A14A74D-3E9D-4234-8030-C63E992D7B2E}" srcOrd="1" destOrd="0" presId="urn:microsoft.com/office/officeart/2011/layout/CircleProcess"/>
    <dgm:cxn modelId="{39D4ACA5-27AD-4970-AB96-5B0FA1461B6F}" srcId="{CEDD0D1F-8081-44F3-9638-29BEAB8EC46E}" destId="{55964986-CF94-4D05-93FA-E3E3DDF632BB}" srcOrd="2" destOrd="0" parTransId="{FD86088F-6BA1-4DBE-A5C6-B099E8714812}" sibTransId="{D2990A57-7539-4D1C-BD5A-D10CCD76D126}"/>
    <dgm:cxn modelId="{C54F1E79-7D87-4491-A59B-EB3A79F1FE4C}" type="presParOf" srcId="{2B1B002E-E8A3-4D3D-AAF6-727C0B31F70C}" destId="{65DC2004-8EA6-4655-9C48-0BB98787C629}" srcOrd="0" destOrd="0" presId="urn:microsoft.com/office/officeart/2011/layout/CircleProcess"/>
    <dgm:cxn modelId="{0E6118CF-29A8-4956-BC0A-97C348E4379B}" type="presParOf" srcId="{65DC2004-8EA6-4655-9C48-0BB98787C629}" destId="{FA8B7214-68B9-4B47-9726-6486420167F8}" srcOrd="0" destOrd="0" presId="urn:microsoft.com/office/officeart/2011/layout/CircleProcess"/>
    <dgm:cxn modelId="{EDB6B5B2-7B8F-4DB8-B69D-3ABE9C8AAB72}" type="presParOf" srcId="{2B1B002E-E8A3-4D3D-AAF6-727C0B31F70C}" destId="{9E6CC485-5557-444B-8FE3-A4EF372C339E}" srcOrd="1" destOrd="0" presId="urn:microsoft.com/office/officeart/2011/layout/CircleProcess"/>
    <dgm:cxn modelId="{E8780579-2B0E-4E11-9D33-9E61E713FE04}" type="presParOf" srcId="{9E6CC485-5557-444B-8FE3-A4EF372C339E}" destId="{67F4106A-DEFF-4BAB-9E90-17422BD36502}" srcOrd="0" destOrd="0" presId="urn:microsoft.com/office/officeart/2011/layout/CircleProcess"/>
    <dgm:cxn modelId="{BFA24A75-0891-4ED8-9C13-EB0E00FDEAEF}" type="presParOf" srcId="{2B1B002E-E8A3-4D3D-AAF6-727C0B31F70C}" destId="{5CA3C921-4F58-402A-9325-60770D0673E1}" srcOrd="2" destOrd="0" presId="urn:microsoft.com/office/officeart/2011/layout/CircleProcess"/>
    <dgm:cxn modelId="{19059558-3DCF-4B07-86E8-CACC6A2CEEC7}" type="presParOf" srcId="{2B1B002E-E8A3-4D3D-AAF6-727C0B31F70C}" destId="{D2850F1D-2304-4F27-AA67-195238AEE441}" srcOrd="3" destOrd="0" presId="urn:microsoft.com/office/officeart/2011/layout/CircleProcess"/>
    <dgm:cxn modelId="{C9D1399C-3E60-4515-8590-2DE5402868D4}" type="presParOf" srcId="{D2850F1D-2304-4F27-AA67-195238AEE441}" destId="{F5B984BF-04D4-41D1-AB00-874B7BFBED09}" srcOrd="0" destOrd="0" presId="urn:microsoft.com/office/officeart/2011/layout/CircleProcess"/>
    <dgm:cxn modelId="{EA099C18-6C98-44E4-982B-4A46E420D213}" type="presParOf" srcId="{2B1B002E-E8A3-4D3D-AAF6-727C0B31F70C}" destId="{6C664D1D-A049-4D29-ADAB-F7E6DFA113AA}" srcOrd="4" destOrd="0" presId="urn:microsoft.com/office/officeart/2011/layout/CircleProcess"/>
    <dgm:cxn modelId="{5C1D7465-5CDE-45DD-843A-1DD834D95364}" type="presParOf" srcId="{6C664D1D-A049-4D29-ADAB-F7E6DFA113AA}" destId="{6E7F78CF-8822-4E6B-86B9-94C878BE1240}" srcOrd="0" destOrd="0" presId="urn:microsoft.com/office/officeart/2011/layout/CircleProcess"/>
    <dgm:cxn modelId="{776E8FEE-2E1B-4B9C-840F-5196F26CBCC2}" type="presParOf" srcId="{2B1B002E-E8A3-4D3D-AAF6-727C0B31F70C}" destId="{1A14A74D-3E9D-4234-8030-C63E992D7B2E}" srcOrd="5" destOrd="0" presId="urn:microsoft.com/office/officeart/2011/layout/CircleProcess"/>
    <dgm:cxn modelId="{7BFC3781-35B6-4E95-BF53-B561A06EFC47}" type="presParOf" srcId="{2B1B002E-E8A3-4D3D-AAF6-727C0B31F70C}" destId="{250601AA-3C33-4376-BCAE-81580FC66A0A}" srcOrd="6" destOrd="0" presId="urn:microsoft.com/office/officeart/2011/layout/CircleProcess"/>
    <dgm:cxn modelId="{D8259C9B-9A87-43E2-845D-752873A80EF7}" type="presParOf" srcId="{250601AA-3C33-4376-BCAE-81580FC66A0A}" destId="{BF2CC837-BC8D-45E4-960F-E5A41F885094}" srcOrd="0" destOrd="0" presId="urn:microsoft.com/office/officeart/2011/layout/CircleProcess"/>
    <dgm:cxn modelId="{67CDE1A2-19F2-498E-8B60-EC8E7C0744E4}" type="presParOf" srcId="{2B1B002E-E8A3-4D3D-AAF6-727C0B31F70C}" destId="{064B7FCA-376D-45B3-A165-C6114447C083}" srcOrd="7" destOrd="0" presId="urn:microsoft.com/office/officeart/2011/layout/CircleProcess"/>
    <dgm:cxn modelId="{2BC11CCC-F068-472C-A1ED-435FEB15BD31}" type="presParOf" srcId="{064B7FCA-376D-45B3-A165-C6114447C083}" destId="{4CDA3BDF-3F67-4CDB-8C7B-4F40EB0046BA}" srcOrd="0" destOrd="0" presId="urn:microsoft.com/office/officeart/2011/layout/CircleProcess"/>
    <dgm:cxn modelId="{CAEFC9D9-45DA-4BDA-B3DF-E88F75AD2C51}" type="presParOf" srcId="{2B1B002E-E8A3-4D3D-AAF6-727C0B31F70C}" destId="{2B33376F-01D5-4214-BE31-DDBE4C566906}" srcOrd="8" destOrd="0" presId="urn:microsoft.com/office/officeart/2011/layout/CircleProcess"/>
    <dgm:cxn modelId="{654A82E5-B0DB-4060-A699-DBBB55C7B572}" type="presParOf" srcId="{2B1B002E-E8A3-4D3D-AAF6-727C0B31F70C}" destId="{BA79629B-03A4-4BCE-871A-BCA31E18DFE0}" srcOrd="9" destOrd="0" presId="urn:microsoft.com/office/officeart/2011/layout/CircleProcess"/>
    <dgm:cxn modelId="{0540699A-0F01-476A-A14C-082ED0199DD4}" type="presParOf" srcId="{BA79629B-03A4-4BCE-871A-BCA31E18DFE0}" destId="{EDD15E86-B7E7-42AC-ABEC-6B0EAEE75420}" srcOrd="0" destOrd="0" presId="urn:microsoft.com/office/officeart/2011/layout/CircleProcess"/>
    <dgm:cxn modelId="{81113295-BE1B-4155-8096-9431AC431CCD}" type="presParOf" srcId="{2B1B002E-E8A3-4D3D-AAF6-727C0B31F70C}" destId="{3501CD5A-E7DD-4242-B974-D8453C35D27D}" srcOrd="10" destOrd="0" presId="urn:microsoft.com/office/officeart/2011/layout/CircleProcess"/>
    <dgm:cxn modelId="{7AA287F7-F7F8-4E95-9043-6CB3923AB84C}" type="presParOf" srcId="{3501CD5A-E7DD-4242-B974-D8453C35D27D}" destId="{7B2995C9-23B9-401D-8083-39CBB6E97763}" srcOrd="0" destOrd="0" presId="urn:microsoft.com/office/officeart/2011/layout/CircleProcess"/>
    <dgm:cxn modelId="{A9F9971E-1C7A-4CB4-9DCD-4113E42A90B4}" type="presParOf" srcId="{2B1B002E-E8A3-4D3D-AAF6-727C0B31F70C}" destId="{F848D290-55E6-4E5D-BABF-0AC85B306CF2}" srcOrd="11" destOrd="0" presId="urn:microsoft.com/office/officeart/2011/layout/Circle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333" y="0"/>
            <a:ext cx="2949099" cy="497206"/>
          </a:xfrm>
          <a:prstGeom prst="rect">
            <a:avLst/>
          </a:prstGeom>
        </p:spPr>
        <p:txBody>
          <a:bodyPr vert="horz" lIns="91440" tIns="45720" rIns="91440" bIns="45720" rtlCol="0"/>
          <a:lstStyle>
            <a:lvl1pPr algn="r">
              <a:defRPr sz="1200"/>
            </a:lvl1pPr>
          </a:lstStyle>
          <a:p>
            <a:fld id="{9A6265E7-21F9-4E05-AE92-0BDB811A8DDB}" type="datetimeFigureOut">
              <a:rPr lang="en-US" smtClean="0"/>
              <a:t>11/9/2018</a:t>
            </a:fld>
            <a:endParaRPr lang="en-US"/>
          </a:p>
        </p:txBody>
      </p:sp>
      <p:sp>
        <p:nvSpPr>
          <p:cNvPr id="4" name="Footer Placeholder 3"/>
          <p:cNvSpPr>
            <a:spLocks noGrp="1"/>
          </p:cNvSpPr>
          <p:nvPr>
            <p:ph type="ftr" sz="quarter" idx="2"/>
          </p:nvPr>
        </p:nvSpPr>
        <p:spPr>
          <a:xfrm>
            <a:off x="0" y="9444594"/>
            <a:ext cx="2949099" cy="4972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333" y="9444594"/>
            <a:ext cx="2949099" cy="497206"/>
          </a:xfrm>
          <a:prstGeom prst="rect">
            <a:avLst/>
          </a:prstGeom>
        </p:spPr>
        <p:txBody>
          <a:bodyPr vert="horz" lIns="91440" tIns="45720" rIns="91440" bIns="45720" rtlCol="0" anchor="b"/>
          <a:lstStyle>
            <a:lvl1pPr algn="r">
              <a:defRPr sz="1200"/>
            </a:lvl1pPr>
          </a:lstStyle>
          <a:p>
            <a:fld id="{CD0F6778-CA11-45BA-B3DF-1F884743818D}" type="slidenum">
              <a:rPr lang="en-US" smtClean="0"/>
              <a:t>‹N°›</a:t>
            </a:fld>
            <a:endParaRPr lang="en-US"/>
          </a:p>
        </p:txBody>
      </p:sp>
    </p:spTree>
    <p:extLst>
      <p:ext uri="{BB962C8B-B14F-4D97-AF65-F5344CB8AC3E}">
        <p14:creationId xmlns:p14="http://schemas.microsoft.com/office/powerpoint/2010/main" val="929080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333" y="0"/>
            <a:ext cx="2949099" cy="497206"/>
          </a:xfrm>
          <a:prstGeom prst="rect">
            <a:avLst/>
          </a:prstGeom>
        </p:spPr>
        <p:txBody>
          <a:bodyPr vert="horz" lIns="91440" tIns="45720" rIns="91440" bIns="45720" rtlCol="0"/>
          <a:lstStyle>
            <a:lvl1pPr algn="r">
              <a:defRPr sz="1200"/>
            </a:lvl1pPr>
          </a:lstStyle>
          <a:p>
            <a:fld id="{8A99CF95-EAEE-4A90-AE08-3E8540454003}" type="datetimeFigureOut">
              <a:rPr lang="en-US" smtClean="0"/>
              <a:t>11/9/2018</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23447"/>
            <a:ext cx="5444490" cy="44748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4594"/>
            <a:ext cx="2949099" cy="4972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333" y="9444594"/>
            <a:ext cx="2949099" cy="497206"/>
          </a:xfrm>
          <a:prstGeom prst="rect">
            <a:avLst/>
          </a:prstGeom>
        </p:spPr>
        <p:txBody>
          <a:bodyPr vert="horz" lIns="91440" tIns="45720" rIns="91440" bIns="45720" rtlCol="0" anchor="b"/>
          <a:lstStyle>
            <a:lvl1pPr algn="r">
              <a:defRPr sz="1200"/>
            </a:lvl1pPr>
          </a:lstStyle>
          <a:p>
            <a:fld id="{674E047C-AC2F-4A41-91FF-8B8A0A413865}" type="slidenum">
              <a:rPr lang="en-US" smtClean="0"/>
              <a:t>‹N°›</a:t>
            </a:fld>
            <a:endParaRPr lang="en-US"/>
          </a:p>
        </p:txBody>
      </p:sp>
    </p:spTree>
    <p:extLst>
      <p:ext uri="{BB962C8B-B14F-4D97-AF65-F5344CB8AC3E}">
        <p14:creationId xmlns:p14="http://schemas.microsoft.com/office/powerpoint/2010/main" val="360707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4E047C-AC2F-4A41-91FF-8B8A0A413865}" type="slidenum">
              <a:rPr lang="en-US" smtClean="0"/>
              <a:t>1</a:t>
            </a:fld>
            <a:endParaRPr lang="en-US"/>
          </a:p>
        </p:txBody>
      </p:sp>
    </p:spTree>
    <p:extLst>
      <p:ext uri="{BB962C8B-B14F-4D97-AF65-F5344CB8AC3E}">
        <p14:creationId xmlns:p14="http://schemas.microsoft.com/office/powerpoint/2010/main" val="1788541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Il est bien plus facile d’appréhender et de se souvenir des choses visuellement. Nos cerveaux se rappellent sous forme d’images. </a:t>
            </a:r>
          </a:p>
        </p:txBody>
      </p:sp>
      <p:sp>
        <p:nvSpPr>
          <p:cNvPr id="4" name="Slide Number Placeholder 3"/>
          <p:cNvSpPr>
            <a:spLocks noGrp="1"/>
          </p:cNvSpPr>
          <p:nvPr>
            <p:ph type="sldNum" sz="quarter" idx="10"/>
          </p:nvPr>
        </p:nvSpPr>
        <p:spPr/>
        <p:txBody>
          <a:bodyPr/>
          <a:lstStyle/>
          <a:p>
            <a:fld id="{674E047C-AC2F-4A41-91FF-8B8A0A413865}" type="slidenum">
              <a:rPr lang="en-US" smtClean="0"/>
              <a:t>10</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Raison numéro 2. Nous subissons une surcharge d’information. Nous vivons dans un monde où nous sommes bombardés d’informations. Enormément de choses nous distraient. Il en va de même pour votre auditoire ! De nos jours, les gens ont l’habitude de communiquer par des visualisations. Vous devrez réaliser des choses intéressantes afin de battre la concurrence. </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11</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Raison numéro 3. De nombreuses personnes ont du mal à traiter des chiffres, lire des tableaux, analyser des graphiques. Si vous souhaitez que vos données quittent votre bureau – afin qu’elles inspirent, insufflent des changements, éduquent, influencent – vous devez les communiquer de façon à ce que votre public soit attentif. C’est de cette façon que les données deviennent un outil puissant. </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Les visualisations utilisées pour l’exploration se basent sur d’importants ensembles de données. Il s’agit avant tout de chiffres qui sont pilotés par des logiciels et prennent la forme de graphiques ou de diagrammes. </a:t>
            </a:r>
          </a:p>
        </p:txBody>
      </p:sp>
      <p:sp>
        <p:nvSpPr>
          <p:cNvPr id="4" name="Slide Number Placeholder 3"/>
          <p:cNvSpPr>
            <a:spLocks noGrp="1"/>
          </p:cNvSpPr>
          <p:nvPr>
            <p:ph type="sldNum" sz="quarter" idx="10"/>
          </p:nvPr>
        </p:nvSpPr>
        <p:spPr/>
        <p:txBody>
          <a:bodyPr/>
          <a:lstStyle/>
          <a:p>
            <a:fld id="{674E047C-AC2F-4A41-91FF-8B8A0A413865}" type="slidenum">
              <a:rPr lang="en-US" smtClean="0"/>
              <a:t>13</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Ces visualisations sont destinées à être explorées par l’utilisateur qui contrôle le résultat final selon les les paramètres qu’il décide lui-même. L’utilisateur est l’auteur de l’histoire. </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14</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Et puis il y a les visualisations qui expliquent. Elles proviennent de petits ensembles de données ou sont seulement constituées de quelques faits et formes. Ce sont des produits finis comme des diagrammes Excel, des cartes ou des infographies.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Ce sont des produits conçus. L’utilisateur est le public de l’histoire.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C’est ce type de visualisation que nous allons aborder au cours de cette session.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15</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Florence Nightingale était une infirmière de guerre au 19e siècle mais également une mathématicienne talentueuse et une pionnière de la visualisation des données.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Elle a étudié les causes de mort des soldats et découvert que ce derniers mourraient principalement de causes pouvant être prévenues (infections dues à de mauvaises conditions sanitaires, entassement, contamination de l’eau).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16</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Elle a imaginé comment présenter cette donnée de façon visuelle. Ce que vous voyez ici est le nombre de morts évitables. Les zones en rouge correspondent à des vrais blessures de guerre alors que les zones en marron représentent les décès pour d’autres causes. Il s’agit d’une forme très précoce du diagramme circulaire qui est fréquemment utilisé de nos jours.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Elle a pris ce diagramme pour le montrer au gouvernement, plaidé sa cause et les politiciens ont été convaincus. Grâce à ses efforts, le taux de mortalité a diminué.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La visualisation des données ne date vraiment pas d’aujourd’hui. </a:t>
            </a:r>
          </a:p>
        </p:txBody>
      </p:sp>
      <p:sp>
        <p:nvSpPr>
          <p:cNvPr id="4" name="Slide Number Placeholder 3"/>
          <p:cNvSpPr>
            <a:spLocks noGrp="1"/>
          </p:cNvSpPr>
          <p:nvPr>
            <p:ph type="sldNum" sz="quarter" idx="10"/>
          </p:nvPr>
        </p:nvSpPr>
        <p:spPr/>
        <p:txBody>
          <a:bodyPr/>
          <a:lstStyle/>
          <a:p>
            <a:fld id="{674E047C-AC2F-4A41-91FF-8B8A0A413865}" type="slidenum">
              <a:rPr lang="en-US" smtClean="0"/>
              <a:t>17</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Revenons plus en détail sur les origines des graphiques. Florence Nightingale a identifié un problème qu’elle voulait communiquer : elle a trouvé une histoire dans ses données. Les soldats meurent mais principalement de causes pouvant être prévenues.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Elle avait son auditoire en tête : le gouvernement.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Et elle souhaitait un changement, que le gouvernement prenne des mesures concernant les mauvaises conditions sanitaires afin de sauver des vies. </a:t>
            </a:r>
          </a:p>
          <a:p>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Nous avons trois éléments principaux ici : 1) l’histoire que nous voulons raconter, 2) l’auditoire que nous voulons atteindre et 3) le changement que nous souhaitons.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18</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Je viens tout juste d’introduire une formule que vous pouvez utiliser afin de créer un projet de communication ciblé. Dans le langage de la communication, on appelle cela un Résultat Global unique de Communication (RGUC). Certains d’entre vous sont peut être déjà familiers avec cette expression. Utiliser cette formule vous permettra de rester sur la bonne voie alors que vous travaillez avec de larges quantités de données et d’informations.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Nous posons ces quatre questions : Quelle est l’histoire ? Qui a besoin d’entendre l’histoire ? Quel est le changement souhaité </a:t>
            </a:r>
            <a:r>
              <a:rPr lang="fr-FR" sz="1200" kern="1200" baseline="0" noProof="0" dirty="0">
                <a:solidFill>
                  <a:schemeClr val="tx1"/>
                </a:solidFill>
                <a:effectLst/>
                <a:latin typeface="+mn-lt"/>
                <a:ea typeface="+mn-ea"/>
                <a:cs typeface="+mn-cs"/>
              </a:rPr>
              <a:t>? Que doivent faire les gens ou comment voulez-vous que les gens pensent différemment ? Comment allez-vous la raconter ? </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Abordons à présent plus en détail la première question, trouver votre histoire.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19</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fr-FR" sz="1200" baseline="0" noProof="0" dirty="0">
                <a:latin typeface="+mn-lt"/>
              </a:rPr>
              <a:t>Nous allons à présent nous écarter du large volume et du type de données dont dispose chaque programme pour focaliser sur une information. Nous sommes à la recherche d’une pépite contenant une signification exceptionnelle, une histoire que vous voulez raconter.</a:t>
            </a:r>
            <a:endParaRPr lang="fr-FR" sz="1200" noProof="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20</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Arial" panose="020B0604020202020204" pitchFamily="34" charset="0"/>
                <a:cs typeface="Arial" panose="020B0604020202020204" pitchFamily="34" charset="0"/>
              </a:rPr>
              <a:t>Disposer de données fiables est un début. Mais les chiffres n’ont pas de sens en eux-mêmes. Nous devons les mettre en perspective de façon à capter l’attention de quelqu’un.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Arial" panose="020B0604020202020204" pitchFamily="34" charset="0"/>
                <a:cs typeface="Arial" panose="020B0604020202020204" pitchFamily="34" charset="0"/>
              </a:rPr>
              <a:t>Considérez un instant ce chiffre. Quelle histoire vous raconte-t-il ? Est-ce un bon ou un mauvais numéro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cs typeface="Calibri"/>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21</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cs typeface="Calibri"/>
              </a:rPr>
              <a:t>Voici un exemple de ce que pourrait signifier ce numéro. Une Histoire complexe est rapidement comprise en la replaçant dans son contexte de façon claire et concise. </a:t>
            </a:r>
          </a:p>
        </p:txBody>
      </p:sp>
      <p:sp>
        <p:nvSpPr>
          <p:cNvPr id="4" name="Slide Number Placeholder 3"/>
          <p:cNvSpPr>
            <a:spLocks noGrp="1"/>
          </p:cNvSpPr>
          <p:nvPr>
            <p:ph type="sldNum" sz="quarter" idx="10"/>
          </p:nvPr>
        </p:nvSpPr>
        <p:spPr/>
        <p:txBody>
          <a:bodyPr/>
          <a:lstStyle/>
          <a:p>
            <a:fld id="{674E047C-AC2F-4A41-91FF-8B8A0A413865}" type="slidenum">
              <a:rPr lang="en-US" smtClean="0"/>
              <a:t>22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Arial" panose="020B0604020202020204" pitchFamily="34" charset="0"/>
                <a:cs typeface="Arial" panose="020B0604020202020204" pitchFamily="34" charset="0"/>
              </a:rPr>
              <a:t>Ici encore, le sens de ce chiffre se trouve dans le contexte et l’histoire est rapidement comprise.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Arial" panose="020B0604020202020204" pitchFamily="34" charset="0"/>
                <a:cs typeface="Arial" panose="020B0604020202020204" pitchFamily="34" charset="0"/>
              </a:rPr>
              <a:t>Ce sont des exemples qu’évidemment vous connaissez déjà. Ce que nous voulons souligner est que focaliser sur un nombre spécifique et le communiquer de façon claire et précise est parfois le plus difficile à faire. </a:t>
            </a:r>
            <a:endParaRPr lang="fr-FR" sz="1200" baseline="0" noProof="0" dirty="0">
              <a:latin typeface="+mn-lt"/>
              <a:cs typeface="Calibri"/>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23</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rPr>
              <a:t>Vous pouvez trouver une histoire dans série chronologique de points de données que vous voulez communiquer. Dans cet exemple, un nombre précis n’est pas donné car ce n’est pas le sujet. Le graphique dans son ensemble représente l’histoire.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24</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rPr>
              <a:t>Il se peut que le numéro que vous souhaitez communiquer soit 0. Ici encore le contexte nous raconte l’histoire et pourquoi ce numéro est si important. Cette illustration est particulièrement efficace car elle confère une signification émotionnelle au numéro 0. L’idée est de dire qu’en se débarrassant de la polio on se débarrasse de la chaise roulante. </a:t>
            </a:r>
            <a:endParaRPr lang="fr-FR" sz="1200" noProof="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25</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Comparer les sources de données </a:t>
            </a:r>
            <a:r>
              <a:rPr lang="en-US" sz="1200" baseline="0" dirty="0" err="1">
                <a:latin typeface="+mn-lt"/>
              </a:rPr>
              <a:t>est</a:t>
            </a:r>
            <a:r>
              <a:rPr lang="en-US" sz="1200" baseline="0" dirty="0">
                <a:latin typeface="+mn-lt"/>
              </a:rPr>
              <a:t> susceptible de </a:t>
            </a:r>
            <a:r>
              <a:rPr lang="en-US" sz="1200" baseline="0" dirty="0" err="1">
                <a:latin typeface="+mn-lt"/>
              </a:rPr>
              <a:t>révéler</a:t>
            </a:r>
            <a:r>
              <a:rPr lang="en-US" sz="1200" baseline="0" dirty="0">
                <a:latin typeface="+mn-lt"/>
              </a:rPr>
              <a:t> </a:t>
            </a:r>
            <a:r>
              <a:rPr lang="en-US" sz="1200" baseline="0" dirty="0" err="1">
                <a:latin typeface="+mn-lt"/>
              </a:rPr>
              <a:t>quelque</a:t>
            </a:r>
            <a:r>
              <a:rPr lang="en-US" sz="1200" baseline="0" dirty="0">
                <a:latin typeface="+mn-lt"/>
              </a:rPr>
              <a:t> chose </a:t>
            </a:r>
            <a:r>
              <a:rPr lang="en-US" sz="1200" baseline="0" dirty="0" err="1">
                <a:latin typeface="+mn-lt"/>
              </a:rPr>
              <a:t>d’important</a:t>
            </a:r>
            <a:r>
              <a:rPr lang="en-US" sz="1200" baseline="0" dirty="0">
                <a:latin typeface="+mn-lt"/>
              </a:rPr>
              <a:t>. </a:t>
            </a:r>
            <a:r>
              <a:rPr lang="en-US" sz="1200" baseline="0" dirty="0" err="1">
                <a:latin typeface="+mn-lt"/>
              </a:rPr>
              <a:t>Dans</a:t>
            </a:r>
            <a:r>
              <a:rPr lang="en-US" sz="1200" baseline="0" dirty="0">
                <a:latin typeface="+mn-lt"/>
              </a:rPr>
              <a:t> </a:t>
            </a:r>
            <a:r>
              <a:rPr lang="en-US" sz="1200" baseline="0" dirty="0" err="1">
                <a:latin typeface="+mn-lt"/>
              </a:rPr>
              <a:t>cet</a:t>
            </a:r>
            <a:r>
              <a:rPr lang="en-US" sz="1200" baseline="0" dirty="0">
                <a:latin typeface="+mn-lt"/>
              </a:rPr>
              <a:t> </a:t>
            </a:r>
            <a:r>
              <a:rPr lang="en-US" sz="1200" baseline="0" dirty="0" err="1">
                <a:latin typeface="+mn-lt"/>
              </a:rPr>
              <a:t>exemple</a:t>
            </a:r>
            <a:r>
              <a:rPr lang="en-US" sz="1200" baseline="0" dirty="0">
                <a:latin typeface="+mn-lt"/>
              </a:rPr>
              <a:t>, la </a:t>
            </a:r>
            <a:r>
              <a:rPr lang="en-US" sz="1200" baseline="0" dirty="0" err="1">
                <a:latin typeface="+mn-lt"/>
              </a:rPr>
              <a:t>ligne</a:t>
            </a:r>
            <a:r>
              <a:rPr lang="en-US" sz="1200" baseline="0" dirty="0">
                <a:latin typeface="+mn-lt"/>
              </a:rPr>
              <a:t> </a:t>
            </a:r>
            <a:r>
              <a:rPr lang="en-US" sz="1200" baseline="0" dirty="0" err="1">
                <a:latin typeface="+mn-lt"/>
              </a:rPr>
              <a:t>verte</a:t>
            </a:r>
            <a:r>
              <a:rPr lang="en-US" sz="1200" baseline="0" dirty="0">
                <a:latin typeface="+mn-lt"/>
              </a:rPr>
              <a:t> de couverture </a:t>
            </a:r>
            <a:r>
              <a:rPr lang="en-US" sz="1200" baseline="0" dirty="0" err="1">
                <a:latin typeface="+mn-lt"/>
              </a:rPr>
              <a:t>en</a:t>
            </a:r>
            <a:r>
              <a:rPr lang="en-US" sz="1200" baseline="0" dirty="0">
                <a:latin typeface="+mn-lt"/>
              </a:rPr>
              <a:t> </a:t>
            </a:r>
            <a:r>
              <a:rPr lang="en-US" sz="1200" baseline="0" dirty="0" err="1">
                <a:latin typeface="+mn-lt"/>
              </a:rPr>
              <a:t>baisse</a:t>
            </a:r>
            <a:r>
              <a:rPr lang="en-US" sz="1200" baseline="0" dirty="0">
                <a:latin typeface="+mn-lt"/>
              </a:rPr>
              <a:t> </a:t>
            </a:r>
            <a:r>
              <a:rPr lang="en-US" sz="1200" baseline="0" dirty="0" err="1">
                <a:latin typeface="+mn-lt"/>
              </a:rPr>
              <a:t>donne</a:t>
            </a:r>
            <a:r>
              <a:rPr lang="en-US" sz="1200" baseline="0" dirty="0">
                <a:latin typeface="+mn-lt"/>
              </a:rPr>
              <a:t> </a:t>
            </a:r>
            <a:r>
              <a:rPr lang="en-US" sz="1200" baseline="0" dirty="0" err="1">
                <a:latin typeface="+mn-lt"/>
              </a:rPr>
              <a:t>une</a:t>
            </a:r>
            <a:r>
              <a:rPr lang="en-US" sz="1200" baseline="0" dirty="0">
                <a:latin typeface="+mn-lt"/>
              </a:rPr>
              <a:t> explication </a:t>
            </a:r>
            <a:r>
              <a:rPr lang="en-US" sz="1200" baseline="0" dirty="0" err="1">
                <a:latin typeface="+mn-lt"/>
              </a:rPr>
              <a:t>concernant</a:t>
            </a:r>
            <a:r>
              <a:rPr lang="en-US" sz="1200" baseline="0" dirty="0">
                <a:latin typeface="+mn-lt"/>
              </a:rPr>
              <a:t> la barre </a:t>
            </a:r>
            <a:r>
              <a:rPr lang="en-US" sz="1200" baseline="0" dirty="0" err="1">
                <a:latin typeface="+mn-lt"/>
              </a:rPr>
              <a:t>jaune</a:t>
            </a:r>
            <a:r>
              <a:rPr lang="en-US" sz="1200" baseline="0" dirty="0">
                <a:latin typeface="+mn-lt"/>
              </a:rPr>
              <a:t> des </a:t>
            </a:r>
            <a:r>
              <a:rPr lang="en-US" sz="1200" baseline="0" dirty="0" err="1">
                <a:latin typeface="+mn-lt"/>
              </a:rPr>
              <a:t>cas</a:t>
            </a:r>
            <a:r>
              <a:rPr lang="en-US" sz="1200" baseline="0" dirty="0">
                <a:latin typeface="+mn-lt"/>
              </a:rPr>
              <a:t> </a:t>
            </a:r>
            <a:r>
              <a:rPr lang="en-US" sz="1200" baseline="0" dirty="0" err="1">
                <a:latin typeface="+mn-lt"/>
              </a:rPr>
              <a:t>en</a:t>
            </a:r>
            <a:r>
              <a:rPr lang="en-US" sz="1200" baseline="0" dirty="0">
                <a:latin typeface="+mn-lt"/>
              </a:rPr>
              <a:t> augmentation. </a:t>
            </a:r>
            <a:r>
              <a:rPr lang="en-US" sz="1200" baseline="0" dirty="0" err="1">
                <a:latin typeface="+mn-lt"/>
              </a:rPr>
              <a:t>Aucun</a:t>
            </a:r>
            <a:r>
              <a:rPr lang="en-US" sz="1200" baseline="0" dirty="0">
                <a:latin typeface="+mn-lt"/>
              </a:rPr>
              <a:t> </a:t>
            </a:r>
            <a:r>
              <a:rPr lang="en-US" sz="1200" baseline="0" dirty="0" err="1">
                <a:latin typeface="+mn-lt"/>
              </a:rPr>
              <a:t>autre</a:t>
            </a:r>
            <a:r>
              <a:rPr lang="en-US" sz="1200" baseline="0" dirty="0">
                <a:latin typeface="+mn-lt"/>
              </a:rPr>
              <a:t> points de données, </a:t>
            </a:r>
            <a:r>
              <a:rPr lang="en-US" sz="1200" baseline="0" dirty="0" err="1">
                <a:latin typeface="+mn-lt"/>
              </a:rPr>
              <a:t>lignes</a:t>
            </a:r>
            <a:r>
              <a:rPr lang="en-US" sz="1200" baseline="0" dirty="0">
                <a:latin typeface="+mn-lt"/>
              </a:rPr>
              <a:t> </a:t>
            </a:r>
            <a:r>
              <a:rPr lang="en-US" sz="1200" baseline="0" dirty="0" err="1">
                <a:latin typeface="+mn-lt"/>
              </a:rPr>
              <a:t>ou</a:t>
            </a:r>
            <a:r>
              <a:rPr lang="en-US" sz="1200" baseline="0" dirty="0">
                <a:latin typeface="+mn-lt"/>
              </a:rPr>
              <a:t> </a:t>
            </a:r>
            <a:r>
              <a:rPr lang="en-US" sz="1200" baseline="0" dirty="0" err="1">
                <a:latin typeface="+mn-lt"/>
              </a:rPr>
              <a:t>texte</a:t>
            </a:r>
            <a:r>
              <a:rPr lang="en-US" sz="1200" baseline="0" dirty="0">
                <a:latin typeface="+mn-lt"/>
              </a:rPr>
              <a:t> ne </a:t>
            </a:r>
            <a:r>
              <a:rPr lang="en-US" sz="1200" baseline="0" dirty="0" err="1">
                <a:latin typeface="+mn-lt"/>
              </a:rPr>
              <a:t>sont</a:t>
            </a:r>
            <a:r>
              <a:rPr lang="en-US" sz="1200" baseline="0" dirty="0">
                <a:latin typeface="+mn-lt"/>
              </a:rPr>
              <a:t> necessaire pour </a:t>
            </a:r>
            <a:r>
              <a:rPr lang="en-US" sz="1200" baseline="0" dirty="0" err="1">
                <a:latin typeface="+mn-lt"/>
              </a:rPr>
              <a:t>conférer</a:t>
            </a:r>
            <a:r>
              <a:rPr lang="en-US" sz="1200" baseline="0" dirty="0">
                <a:latin typeface="+mn-lt"/>
              </a:rPr>
              <a:t> </a:t>
            </a:r>
            <a:r>
              <a:rPr lang="en-US" sz="1200" baseline="0" dirty="0" err="1">
                <a:latin typeface="+mn-lt"/>
              </a:rPr>
              <a:t>cette</a:t>
            </a:r>
            <a:r>
              <a:rPr lang="en-US" sz="1200" baseline="0" dirty="0">
                <a:latin typeface="+mn-lt"/>
              </a:rPr>
              <a:t> idée.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26</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rPr>
              <a:t>Le chiffre en lui-même n’est pas forcément le point principal de l’histoire.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a:latin typeface="+mn-lt"/>
              </a:rPr>
              <a:t>Il y a des chiffres derrière chacune de ces icones. Mais l’histoire que nous souhaitons communiquer n’est pas le niveau de risque ou le nombre de cas mais le caractère sérieux des conséquences. Nous ne voulons pas que notre auditoire se rappelle d’un chiffre nous voulons qu’il se rappelle, que quel que soit le risque pris, cela ne vaut pas la peine.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27</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fr-FR" sz="1200" baseline="0" noProof="0" dirty="0">
                <a:latin typeface="+mn-lt"/>
              </a:rPr>
              <a:t>Dans certains cas, il pourrait suffire ou cela pourrait être plus pertinent de ne pas utiliser de chiffres. Pour certaines maladies, le fait qu’il y ait des cas représente l’histoire en elle-même, pas combien de cas ont été recensés. </a:t>
            </a:r>
            <a:endParaRPr lang="fr-FR" sz="1200" noProof="0" dirty="0">
              <a:latin typeface="+mn-lt"/>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28</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29</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En tant que communicants nous avons de nombreux auditeurs potentiels : le responsable politique, les professionnels de la santé, les parents, les collègues locaux, la presse.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Afin de communiquer au mieux avec eux, il convient de les connaître autant que possible. </a:t>
            </a:r>
          </a:p>
        </p:txBody>
      </p:sp>
      <p:sp>
        <p:nvSpPr>
          <p:cNvPr id="4" name="Slide Number Placeholder 3"/>
          <p:cNvSpPr>
            <a:spLocks noGrp="1"/>
          </p:cNvSpPr>
          <p:nvPr>
            <p:ph type="sldNum" sz="quarter" idx="10"/>
          </p:nvPr>
        </p:nvSpPr>
        <p:spPr/>
        <p:txBody>
          <a:bodyPr/>
          <a:lstStyle/>
          <a:p>
            <a:fld id="{674E047C-AC2F-4A41-91FF-8B8A0A413865}" type="slidenum">
              <a:rPr lang="en-US" smtClean="0"/>
              <a:t>30</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Regardez de plus près ces trois types d’auditoires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Nous avons le responsable politique dont le métier est de mettre en place des politiques en se fondant sur des informations et des preuves, nous avons les professionnels de la santé qui ont besoin de la bonne information afin de guider leurs patients et nous avons les parents qui ont besoin de savoir quand et peut-être également pourquoi ils ont besoin de vacciner leur enfant.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Nous devons nous adresser à chacun de ces auditoires d’une façon légèrement différente. Par exemple, le style de langage que vous allez utiliser avec un responsable politique est très différent de celui que vous employez avec une jeune mère. Vos messages aux professionnels de la santé seront plus techniques que ceux adressés au public. </a:t>
            </a:r>
          </a:p>
          <a:p>
            <a:endParaRPr lang="fr-FR"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Vous savez certainement déjà beaucoup sur les besoins de votre auditoire à travers vos activités de promotion. Mais plus vous serez proche de votre auditoire, mieux vous pourrez adapter votre message afin qu’il le comprenne. </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31</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Il existe des moyens de mieux connaître votre auditoire : vous pouvez organiser un groupe de discussion, faire un sondage, interroger les personnes, suivre les réseaux sociaux et réseauter à des conférences et avec des politiciens. </a:t>
            </a:r>
          </a:p>
          <a:p>
            <a:endParaRPr lang="fr-FR" sz="1200" kern="1200" baseline="0" noProof="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En creusant plus, vous trouverez des réponses à des questions comme : Que savent-ils déjà ? Quels thèmes défendent-ils ? A quoi s’opposent-ils ? Quels sont leurs préférences et croyances ? Qu’est-ce qui les influencent ? </a:t>
            </a:r>
          </a:p>
          <a:p>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Comprendre l’auditoire n’est pas seulement important afin d’élaborer le bon message, cela vous permet également d’atteindre cet auditoire. </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Utilisent-ils les réseaux sociaux ? </a:t>
            </a:r>
          </a:p>
          <a:p>
            <a:r>
              <a:rPr lang="fr-FR" sz="1200" kern="1200" baseline="0" noProof="0" dirty="0">
                <a:solidFill>
                  <a:schemeClr val="tx1"/>
                </a:solidFill>
                <a:effectLst/>
                <a:latin typeface="+mn-lt"/>
                <a:ea typeface="+mn-ea"/>
                <a:cs typeface="+mn-cs"/>
              </a:rPr>
              <a:t>Sur quels sites vont-ils ? </a:t>
            </a:r>
          </a:p>
          <a:p>
            <a:r>
              <a:rPr lang="fr-FR" sz="1200" kern="1200" baseline="0" noProof="0" dirty="0">
                <a:solidFill>
                  <a:schemeClr val="tx1"/>
                </a:solidFill>
                <a:effectLst/>
                <a:latin typeface="+mn-lt"/>
                <a:ea typeface="+mn-ea"/>
                <a:cs typeface="+mn-cs"/>
              </a:rPr>
              <a:t>Quels journaux ou revues lisent-ils ? </a:t>
            </a:r>
          </a:p>
        </p:txBody>
      </p:sp>
      <p:sp>
        <p:nvSpPr>
          <p:cNvPr id="4" name="Slide Number Placeholder 3"/>
          <p:cNvSpPr>
            <a:spLocks noGrp="1"/>
          </p:cNvSpPr>
          <p:nvPr>
            <p:ph type="sldNum" sz="quarter" idx="10"/>
          </p:nvPr>
        </p:nvSpPr>
        <p:spPr/>
        <p:txBody>
          <a:bodyPr/>
          <a:lstStyle/>
          <a:p>
            <a:fld id="{674E047C-AC2F-4A41-91FF-8B8A0A413865}" type="slidenum">
              <a:rPr lang="en-US" smtClean="0"/>
              <a:t>33</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34</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Lorsque vous développez un texte, vous voulez terminer cette phrase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Le changement que je veux, c’est que mon auditoire…</a:t>
            </a: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4E047C-AC2F-4A41-91FF-8B8A0A413865}" type="slidenum">
              <a:rPr lang="en-US" smtClean="0"/>
              <a:t>35</a:t>
            </a:fld>
            <a:endParaRPr lang="en-US"/>
          </a:p>
        </p:txBody>
      </p:sp>
    </p:spTree>
    <p:extLst>
      <p:ext uri="{BB962C8B-B14F-4D97-AF65-F5344CB8AC3E}">
        <p14:creationId xmlns:p14="http://schemas.microsoft.com/office/powerpoint/2010/main" val="2662338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Comment allez-vous raconter cette histoire ? C’est le moment de choisir les mots que l’on va mettre sur le papier et de travailler avec les données. Nous exprimons l’histoire avec les bons mots et transformons les données en une visualisation.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Il faut que vous réussissiez à  vous exprimer en utilisant les mots qui sont importants pour votre auditoire, parce que la même donnée peut être interprétée d’une façon différente selon la personne à laquelle on s’adresse. </a:t>
            </a:r>
            <a:endParaRPr lang="fr-FR" sz="1200"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36</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Retournons à nos trois types d’auditoires. Nous travaillerons avec ce chiffre : 89,6 % de couverture vaccinale l’année dernière. Voyons comment nous pouvons utiliser ce chiffre de trois façons différentes, en fonction de la personne à qui l’on s’adresse.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Premièrement, 89,6 % n’est pas un numéro très alléchant avec lequel travailler. Arrondissons-le à 90 %.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Néanmoins, si nous allons voir le ministre et lui disons que nous avons une couverture vaccinale de 90 %, il va penser que c’est excellent, que c’est presque 100 %.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Quel changement souhaitez-vous ? Que voulez-vous que le ministre FASSE ? Vous voulez certainement qu’il augmente les activités de vaccination ou qu’il augmente votre budget. Par conséquent, une meilleure façon de lui communiquer ce chiffre consisterait à s’exprimer ainsi : « 1 enfant sur 10 a été raté l’année dernière ». Ce sera un message plus fort et pourra davantage vous aider à obtenir ce dont vous avez besoin.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Aborderons cela à présent de façon plus positive. Pour les professionnels de la santé, il serait bien de leur transmettre un message d’encouragement afin de leur montrer que nous les soutenons.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Concernant les parents qui pourraient douter de la vaccination, cela pourrait les rassurer de savoir que la plupart des autres parents ont vacciné leurs enfants.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37</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Notre histoire et le changement souhaité : nous voulons que les professionnels de la santé soient motivés afin de saisir chaque opportunité pour recommander la vaccination. </a:t>
            </a:r>
          </a:p>
          <a:p>
            <a:r>
              <a:rPr lang="fr-FR" sz="1200" kern="1200" baseline="0" noProof="0" dirty="0">
                <a:solidFill>
                  <a:schemeClr val="tx1"/>
                </a:solidFill>
                <a:effectLst/>
                <a:latin typeface="+mn-lt"/>
                <a:ea typeface="+mn-ea"/>
                <a:cs typeface="+mn-cs"/>
              </a:rPr>
              <a:t> </a:t>
            </a:r>
          </a:p>
          <a:p>
            <a:r>
              <a:rPr lang="fr-FR" sz="1200" kern="1200" baseline="0" noProof="0" dirty="0">
                <a:solidFill>
                  <a:schemeClr val="tx1"/>
                </a:solidFill>
                <a:effectLst/>
                <a:latin typeface="+mn-lt"/>
                <a:ea typeface="+mn-ea"/>
                <a:cs typeface="+mn-cs"/>
              </a:rPr>
              <a:t>Utiliser ensuite les mots afin de soutenir le changement que vous souhaitez, c’est-à-dire votre message principal.  </a:t>
            </a:r>
          </a:p>
        </p:txBody>
      </p:sp>
      <p:sp>
        <p:nvSpPr>
          <p:cNvPr id="4" name="Slide Number Placeholder 3"/>
          <p:cNvSpPr>
            <a:spLocks noGrp="1"/>
          </p:cNvSpPr>
          <p:nvPr>
            <p:ph type="sldNum" sz="quarter" idx="10"/>
          </p:nvPr>
        </p:nvSpPr>
        <p:spPr/>
        <p:txBody>
          <a:bodyPr/>
          <a:lstStyle/>
          <a:p>
            <a:fld id="{674E047C-AC2F-4A41-91FF-8B8A0A413865}" type="slidenum">
              <a:rPr lang="en-US" smtClean="0"/>
              <a:t>38</a:t>
            </a:fld>
            <a:endParaRPr lang="en-US"/>
          </a:p>
        </p:txBody>
      </p:sp>
    </p:spTree>
    <p:extLst>
      <p:ext uri="{BB962C8B-B14F-4D97-AF65-F5344CB8AC3E}">
        <p14:creationId xmlns:p14="http://schemas.microsoft.com/office/powerpoint/2010/main" val="1481443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Si le changement souhaité est de voir le gouvernement investir dans des programmes de vaccination, il existe des mots pour soutenir cette idée, écrits d’une manière susceptible d’attirer l’attention d’un ministre des finances. </a:t>
            </a:r>
          </a:p>
          <a:p>
            <a:endParaRPr lang="fr-FR" sz="1200" kern="1200" baseline="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39</a:t>
            </a:fld>
            <a:endParaRPr lang="en-US"/>
          </a:p>
        </p:txBody>
      </p:sp>
    </p:spTree>
    <p:extLst>
      <p:ext uri="{BB962C8B-B14F-4D97-AF65-F5344CB8AC3E}">
        <p14:creationId xmlns:p14="http://schemas.microsoft.com/office/powerpoint/2010/main" val="148144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Raison numéro 1. Nous appréhendons plus rapidement les informations visuelles que les moments. Cela ne prend que quelques millisecondes pour comprendre le sens d’une image. </a:t>
            </a:r>
          </a:p>
        </p:txBody>
      </p:sp>
      <p:sp>
        <p:nvSpPr>
          <p:cNvPr id="4" name="Slide Number Placeholder 3"/>
          <p:cNvSpPr>
            <a:spLocks noGrp="1"/>
          </p:cNvSpPr>
          <p:nvPr>
            <p:ph type="sldNum" sz="quarter" idx="10"/>
          </p:nvPr>
        </p:nvSpPr>
        <p:spPr/>
        <p:txBody>
          <a:bodyPr/>
          <a:lstStyle/>
          <a:p>
            <a:fld id="{674E047C-AC2F-4A41-91FF-8B8A0A413865}" type="slidenum">
              <a:rPr lang="en-US" smtClean="0"/>
              <a:t>4</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Voici un bon exemple tiré du site internet sur le VPH des autorités sanitaires danoises et de leurs partenaires.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On peut y lire ce qui suit : le cancer de la cervicale touche également les femmes très jeunes : plus de la moitié des cas sont représentés par des femmes de moins de 50 ans et il est très fréquent parmi les femmes autour de 35 ans.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Le changement souhaité est que les parents soient davantage conscients et vaccinent leurs enfants.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Le texte est rédigé en pensant aux parents, dans le style d’un docteur qui ferait de la pédagogie au patient. Il sert de léger avertissement. Il est facile pour l’auditoire de comprendre les messages écrit de façon simple (plutôt que des pourcentages). Au lieu de donner des chiffres concrets qui pourraient être moins biens perçus par l’auditoire, ils disent « plus de la moitié », « très fréquent ».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Ils écrivent de façon à rapprocher les chiffres de l’auditoire. </a:t>
            </a:r>
          </a:p>
        </p:txBody>
      </p:sp>
      <p:sp>
        <p:nvSpPr>
          <p:cNvPr id="4" name="Slide Number Placeholder 3"/>
          <p:cNvSpPr>
            <a:spLocks noGrp="1"/>
          </p:cNvSpPr>
          <p:nvPr>
            <p:ph type="sldNum" sz="quarter" idx="10"/>
          </p:nvPr>
        </p:nvSpPr>
        <p:spPr/>
        <p:txBody>
          <a:bodyPr/>
          <a:lstStyle/>
          <a:p>
            <a:fld id="{674E047C-AC2F-4A41-91FF-8B8A0A413865}" type="slidenum">
              <a:rPr lang="en-US" smtClean="0"/>
              <a:t>40</a:t>
            </a:fld>
            <a:endParaRPr lang="en-US"/>
          </a:p>
        </p:txBody>
      </p:sp>
    </p:spTree>
    <p:extLst>
      <p:ext uri="{BB962C8B-B14F-4D97-AF65-F5344CB8AC3E}">
        <p14:creationId xmlns:p14="http://schemas.microsoft.com/office/powerpoint/2010/main" val="1481443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Enfin, il est utile de penser à comment diffuser vos produits de communication : où vont-ils ? Où allez-vous les publier afin que votre audience puisse les voir ? </a:t>
            </a:r>
          </a:p>
          <a:p>
            <a:r>
              <a:rPr lang="fr-FR" sz="1200" kern="1200" noProof="0" dirty="0">
                <a:solidFill>
                  <a:schemeClr val="tx1"/>
                </a:solidFill>
                <a:effectLst/>
                <a:latin typeface="+mn-lt"/>
                <a:ea typeface="+mn-ea"/>
                <a:cs typeface="+mn-cs"/>
              </a:rPr>
              <a:t>Sur un site internet ? Dans les réseaux sociaux ?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C’est important car le produit final détermine l’espace dont vous disposez pour travailler et la quantité d’information que vous devez y inclure. </a:t>
            </a:r>
          </a:p>
          <a:p>
            <a:endParaRPr lang="fr-FR" sz="1200" kern="120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Vous aurez par exemple beaucoup plus de place sur un poster A3 que dans une publication sur un réseau social. </a:t>
            </a:r>
            <a:endParaRPr lang="fr-FR" sz="1200"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41</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Les diagrammes font partie des graphiques les plus courants, utilisez les lorsque vous voulez comparer des informations.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Il n’y a rien de mal à utiliser des outils comme Excel afin de visualiser les données. Ce logiciel peut produire de très bonnes visualisations. Rappelez-vous seulement de rester simple. Ce n’est pas parce que vous pouvez réaliser de nombreuses visualisations sophistiquées avec Excel ou d’autres outils que vous devez forcément le faire ! </a:t>
            </a:r>
          </a:p>
          <a:p>
            <a:r>
              <a:rPr lang="fr-FR" sz="1200" kern="1200" noProof="0" dirty="0">
                <a:solidFill>
                  <a:schemeClr val="tx1"/>
                </a:solidFill>
                <a:effectLst/>
                <a:latin typeface="+mn-lt"/>
                <a:ea typeface="+mn-ea"/>
                <a:cs typeface="+mn-cs"/>
              </a:rPr>
              <a:t>Pensez toujours à comment simplifier. Dans l’exemple de droite, cela implique de supprimer les lignes supplémentaires et les effets 3D. </a:t>
            </a:r>
            <a:endParaRPr lang="fr-FR" sz="1200" kern="1200" baseline="0" noProof="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43</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baseline="0" noProof="0" dirty="0">
                <a:solidFill>
                  <a:schemeClr val="tx1"/>
                </a:solidFill>
                <a:effectLst/>
                <a:latin typeface="+mn-lt"/>
                <a:ea typeface="+mn-ea"/>
                <a:cs typeface="+mn-cs"/>
              </a:rPr>
              <a:t>Les diagrammes en camembert servent à indiquer la relation de certaines parties à un ensemble. Il ne faut les utiliser que lorsque vous disposez de camemberts très différents les uns des autres. Vous pouvez-voir par exemple voir sur celui de droite qu’il est impossible de faire la différence entre certaines tranches. </a:t>
            </a:r>
          </a:p>
          <a:p>
            <a:endParaRPr lang="fr-FR" sz="1200" kern="1200" baseline="0" noProof="0" dirty="0">
              <a:solidFill>
                <a:schemeClr val="tx1"/>
              </a:solidFill>
              <a:effectLst/>
              <a:latin typeface="+mn-lt"/>
              <a:ea typeface="+mn-ea"/>
              <a:cs typeface="+mn-cs"/>
            </a:endParaRPr>
          </a:p>
          <a:p>
            <a:r>
              <a:rPr lang="fr-FR" sz="1200" kern="1200" baseline="0" noProof="0" dirty="0">
                <a:solidFill>
                  <a:schemeClr val="tx1"/>
                </a:solidFill>
                <a:effectLst/>
                <a:latin typeface="+mn-lt"/>
                <a:ea typeface="+mn-ea"/>
                <a:cs typeface="+mn-cs"/>
              </a:rPr>
              <a:t>Il est également conseillé de limiter le nombre de tranches à 6 et de commencer la première à 12:00. </a:t>
            </a:r>
          </a:p>
          <a:p>
            <a:endParaRPr lang="fr-FR" sz="1200" kern="1200" baseline="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44</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Les graphiques linéaires sont excellents pour indiquer les progrès ainsi que les délais. Ce type de graphique fonctionne très bien de façon horizontale parce que l’œil est habitué à remarquer les déviations dans l’horizon.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Ce graphique linéaire indique le nombre d’utilisateurs du site de l’OMS sur le vaccin polio inactivé (VPI) entre janvier et mai. C’est très simple mais très efficace. Je peux voir immédiatement qu’il y a un changement, quelque chose qui sort de l’ordinaire. Quelle est la question que tout le monde veut poser maintenant ? Quelle est l’histoire ici ? Pourquoi voit-on une très forte hausse à la mi avril. </a:t>
            </a:r>
          </a:p>
        </p:txBody>
      </p:sp>
      <p:sp>
        <p:nvSpPr>
          <p:cNvPr id="4" name="Slide Number Placeholder 3"/>
          <p:cNvSpPr>
            <a:spLocks noGrp="1"/>
          </p:cNvSpPr>
          <p:nvPr>
            <p:ph type="sldNum" sz="quarter" idx="10"/>
          </p:nvPr>
        </p:nvSpPr>
        <p:spPr/>
        <p:txBody>
          <a:bodyPr/>
          <a:lstStyle/>
          <a:p>
            <a:fld id="{674E047C-AC2F-4A41-91FF-8B8A0A413865}" type="slidenum">
              <a:rPr lang="en-US" smtClean="0"/>
              <a:t>45</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Les graphiques en bulles sont utiles lorsque vous voulez montrer des données en 3 dimensions. Le principe des diagrammes en camembert s’applique également ici : il est difficile pour les yeux de distinguer les cercles à moins qu’ils aient des tailles très différentes. Par conséquent, si vous voulez utiliser ce type de visualisation, assurez-vous que les cercles peuvent être facilement distingués les uns des autres.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Si vous utilisez des formes, contentez vous de formes simples telles que les cercles et les carrés parce que les formes doivent être dessinées par le biais de calculs mathématiques pas seulement en estimant la taille.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C’est la raison pour laquelle, éditer des formes bizarres comme celles là n’est pas recommandé.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46</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Les pictogrammes sont très populaires en infographie. Ils vous permettent d’être très créatifs et de jouer avec le contexte du sujet.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47</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fr-FR" sz="1200" noProof="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fr-FR" sz="1200" noProof="0" dirty="0">
                <a:latin typeface="Arial" panose="020B0604020202020204" pitchFamily="34" charset="0"/>
                <a:cs typeface="Arial" panose="020B0604020202020204" pitchFamily="34" charset="0"/>
              </a:rPr>
              <a:t>Abordons plusieurs exemples en détail : </a:t>
            </a:r>
          </a:p>
          <a:p>
            <a:pPr marL="0" indent="0">
              <a:spcAft>
                <a:spcPts val="600"/>
              </a:spcAft>
              <a:buFont typeface="Arial" panose="020B0604020202020204" pitchFamily="34" charset="0"/>
              <a:buNone/>
            </a:pPr>
            <a:endParaRPr lang="fr-FR" sz="120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fr-FR" sz="1200" noProof="0" dirty="0">
                <a:latin typeface="Arial" panose="020B0604020202020204" pitchFamily="34" charset="0"/>
                <a:cs typeface="Arial" panose="020B0604020202020204" pitchFamily="34" charset="0"/>
              </a:rPr>
              <a:t>Beaucoup d’informations mais facile à interpréter </a:t>
            </a:r>
          </a:p>
          <a:p>
            <a:pPr marL="285750" indent="-285750">
              <a:spcAft>
                <a:spcPts val="600"/>
              </a:spcAft>
              <a:buFont typeface="Arial" panose="020B0604020202020204" pitchFamily="34" charset="0"/>
              <a:buChar char="•"/>
            </a:pPr>
            <a:r>
              <a:rPr lang="fr-FR" sz="1200" noProof="0" dirty="0">
                <a:latin typeface="Arial" panose="020B0604020202020204" pitchFamily="34" charset="0"/>
                <a:cs typeface="Arial" panose="020B0604020202020204" pitchFamily="34" charset="0"/>
              </a:rPr>
              <a:t>Messages clés clairs, y compris le titre</a:t>
            </a:r>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1200" noProof="0" dirty="0">
                <a:latin typeface="Arial" panose="020B0604020202020204" pitchFamily="34" charset="0"/>
                <a:cs typeface="Arial" panose="020B0604020202020204" pitchFamily="34" charset="0"/>
              </a:rPr>
              <a:t>Visualisation très efficace malgré le fait qu’elle s’appuie sur de nombreuses données</a:t>
            </a:r>
          </a:p>
          <a:p>
            <a:pPr marL="285750" indent="-285750">
              <a:spcAft>
                <a:spcPts val="600"/>
              </a:spcAft>
              <a:buFont typeface="Arial" panose="020B0604020202020204" pitchFamily="34" charset="0"/>
              <a:buChar char="•"/>
            </a:pPr>
            <a:r>
              <a:rPr lang="fr-FR" sz="1200" noProof="0" dirty="0">
                <a:latin typeface="Arial" panose="020B0604020202020204" pitchFamily="34" charset="0"/>
                <a:cs typeface="Arial" panose="020B0604020202020204" pitchFamily="34" charset="0"/>
              </a:rPr>
              <a:t>Langage mathématique simple utilisé, par exemple 2 sur 5</a:t>
            </a:r>
          </a:p>
          <a:p>
            <a:pPr marL="285750" indent="-285750">
              <a:spcAft>
                <a:spcPts val="600"/>
              </a:spcAft>
              <a:buFont typeface="Arial" panose="020B0604020202020204" pitchFamily="34" charset="0"/>
              <a:buChar char="•"/>
            </a:pPr>
            <a:r>
              <a:rPr lang="fr-FR" sz="1200" noProof="0" dirty="0">
                <a:latin typeface="Arial" panose="020B0604020202020204" pitchFamily="34" charset="0"/>
                <a:cs typeface="Arial" panose="020B0604020202020204" pitchFamily="34" charset="0"/>
              </a:rPr>
              <a:t>Bonne utilisation des couleurs pour encoder l’information </a:t>
            </a:r>
          </a:p>
          <a:p>
            <a:pPr marL="285750" indent="-285750">
              <a:spcAft>
                <a:spcPts val="600"/>
              </a:spcAft>
              <a:buFont typeface="Arial" panose="020B0604020202020204" pitchFamily="34" charset="0"/>
              <a:buChar char="•"/>
            </a:pPr>
            <a:r>
              <a:rPr lang="fr-FR" sz="1200" noProof="0" dirty="0">
                <a:latin typeface="Arial" panose="020B0604020202020204" pitchFamily="34" charset="0"/>
                <a:cs typeface="Arial" panose="020B0604020202020204" pitchFamily="34" charset="0"/>
              </a:rPr>
              <a:t>Bon aspect et ressenti dans l’ensemble avec des graphiques</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48</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noProof="0" dirty="0">
                <a:solidFill>
                  <a:schemeClr val="tx1"/>
                </a:solidFill>
                <a:effectLst/>
                <a:latin typeface="+mn-lt"/>
                <a:ea typeface="+mn-ea"/>
                <a:cs typeface="+mn-cs"/>
              </a:rPr>
              <a:t>Voici un exemple complètement différent. On relève beaucoup de faits sous-jacents à l’histoire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noProof="0" dirty="0">
              <a:solidFill>
                <a:schemeClr val="tx1"/>
              </a:solidFill>
              <a:effectLst/>
              <a:latin typeface="+mn-lt"/>
              <a:ea typeface="+mn-ea"/>
              <a:cs typeface="+mn-cs"/>
            </a:endParaRPr>
          </a:p>
          <a:p>
            <a:pPr marL="0" indent="0">
              <a:spcAft>
                <a:spcPts val="600"/>
              </a:spcAft>
              <a:buFont typeface="Arial" panose="020B0604020202020204" pitchFamily="34" charset="0"/>
              <a:buNone/>
            </a:pPr>
            <a:r>
              <a:rPr lang="fr-FR" noProof="0" dirty="0">
                <a:latin typeface="Arial" panose="020B0604020202020204" pitchFamily="34" charset="0"/>
                <a:cs typeface="Arial" panose="020B0604020202020204" pitchFamily="34" charset="0"/>
              </a:rPr>
              <a:t>Il existe beaucoup de données derrière qui sont présentées sous la forme de faits et de formes. Vous pouvez appeler cela une fiche d’information visuelle</a:t>
            </a:r>
            <a:endParaRPr lang="fr-FR" sz="1200" b="0" kern="1200" baseline="0" noProof="0" dirty="0">
              <a:solidFill>
                <a:schemeClr val="tx1"/>
              </a:solidFill>
              <a:effectLst/>
              <a:latin typeface="+mn-lt"/>
              <a:ea typeface="+mn-ea"/>
              <a:cs typeface="+mn-cs"/>
            </a:endParaRPr>
          </a:p>
          <a:p>
            <a:pPr marL="0" indent="0">
              <a:spcAft>
                <a:spcPts val="600"/>
              </a:spcAft>
              <a:buFont typeface="Arial" panose="020B0604020202020204" pitchFamily="34" charset="0"/>
              <a:buNone/>
            </a:pPr>
            <a:endParaRPr lang="fr-FR"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fr-FR" noProof="0" dirty="0">
                <a:latin typeface="Arial" panose="020B0604020202020204" pitchFamily="34" charset="0"/>
                <a:cs typeface="Arial" panose="020B0604020202020204" pitchFamily="34" charset="0"/>
              </a:rPr>
              <a:t>Graphiques attrayants </a:t>
            </a:r>
          </a:p>
          <a:p>
            <a:pPr marL="285750" indent="-285750">
              <a:spcAft>
                <a:spcPts val="600"/>
              </a:spcAft>
              <a:buFont typeface="Arial" panose="020B0604020202020204" pitchFamily="34" charset="0"/>
              <a:buChar char="•"/>
            </a:pPr>
            <a:r>
              <a:rPr lang="fr-FR" noProof="0" dirty="0">
                <a:latin typeface="Arial" panose="020B0604020202020204" pitchFamily="34" charset="0"/>
                <a:cs typeface="Arial" panose="020B0604020202020204" pitchFamily="34" charset="0"/>
              </a:rPr>
              <a:t>Différente utilisation des données, styles de visualisation différents et simples</a:t>
            </a:r>
            <a:endParaRPr lang="fr-FR" baseline="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fr-FR" baseline="0" noProof="0" dirty="0">
                <a:latin typeface="Arial" panose="020B0604020202020204" pitchFamily="34" charset="0"/>
                <a:cs typeface="Arial" panose="020B0604020202020204" pitchFamily="34" charset="0"/>
              </a:rPr>
              <a:t>Surbrillance / surlignage des chiffres </a:t>
            </a:r>
            <a:endParaRPr lang="fr-FR"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fr-FR" noProof="0" dirty="0">
                <a:latin typeface="Arial" panose="020B0604020202020204" pitchFamily="34" charset="0"/>
                <a:cs typeface="Arial" panose="020B0604020202020204" pitchFamily="34" charset="0"/>
              </a:rPr>
              <a:t>Clair appel à l’action à la fin </a:t>
            </a:r>
          </a:p>
          <a:p>
            <a:pPr marL="285750" indent="-285750">
              <a:spcAft>
                <a:spcPts val="600"/>
              </a:spcAft>
              <a:buFont typeface="Arial" panose="020B0604020202020204" pitchFamily="34" charset="0"/>
              <a:buChar char="•"/>
            </a:pPr>
            <a:r>
              <a:rPr lang="fr-FR" noProof="0" dirty="0">
                <a:latin typeface="Arial" panose="020B0604020202020204" pitchFamily="34" charset="0"/>
                <a:cs typeface="Arial" panose="020B0604020202020204" pitchFamily="34" charset="0"/>
              </a:rPr>
              <a:t>En plus celui-ci pourrait être multifonctionnel. Il pourrait être utilisé dans son ensemble ou vous pourriez séparer chacune de ces petites sections et les utiliser à part. Ce type de message à « un fait » marche particulièrement bien sur les réseaux sociaux. </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49</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Lorsque vous travaillez avec beaucoup de données vous pourriez être tenté de les visualiser toutes. Ne cédez pas à cette tentation. De nombreuses données de qualité et informations importantes sont sans nul doute correctement représentées dans cet exemple. Néanmoins, quelle est votre première réaction à sa lecture ? Cela va me prendre beaucoup de temps à interpréter et je vais probablement passer à autre chose.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Ce genre de graphique impose à l’utilisateur de faire l’analyse alors que c’est notre travail. </a:t>
            </a:r>
          </a:p>
        </p:txBody>
      </p:sp>
      <p:sp>
        <p:nvSpPr>
          <p:cNvPr id="4" name="Slide Number Placeholder 3"/>
          <p:cNvSpPr>
            <a:spLocks noGrp="1"/>
          </p:cNvSpPr>
          <p:nvPr>
            <p:ph type="sldNum" sz="quarter" idx="10"/>
          </p:nvPr>
        </p:nvSpPr>
        <p:spPr/>
        <p:txBody>
          <a:bodyPr/>
          <a:lstStyle/>
          <a:p>
            <a:fld id="{674E047C-AC2F-4A41-91FF-8B8A0A413865}" type="slidenum">
              <a:rPr lang="en-US" smtClean="0"/>
              <a:t>50</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 </a:t>
            </a:r>
            <a:r>
              <a:rPr lang="fr-FR" sz="1200" kern="1200" dirty="0">
                <a:solidFill>
                  <a:schemeClr val="tx1"/>
                </a:solidFill>
                <a:effectLst/>
                <a:latin typeface="+mn-lt"/>
                <a:ea typeface="+mn-ea"/>
                <a:cs typeface="+mn-cs"/>
              </a:rPr>
              <a:t>même ensemble de données mais interprété différemment.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51</a:t>
            </a:fld>
            <a:endParaRPr lang="en-US"/>
          </a:p>
        </p:txBody>
      </p:sp>
    </p:spTree>
    <p:extLst>
      <p:ext uri="{BB962C8B-B14F-4D97-AF65-F5344CB8AC3E}">
        <p14:creationId xmlns:p14="http://schemas.microsoft.com/office/powerpoint/2010/main" val="85630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noProof="0" dirty="0">
                <a:solidFill>
                  <a:schemeClr val="tx1"/>
                </a:solidFill>
                <a:effectLst/>
                <a:latin typeface="+mn-lt"/>
                <a:ea typeface="+mn-ea"/>
                <a:cs typeface="+mn-cs"/>
              </a:rPr>
              <a:t>Il est temps de mettre en pratique ce que l’on a vu. Comme nous l’avons mentionné précédemment, le processus que nous avons souligné pourrait être familier pour certains d’entre vous et nous comptons sur vous pour inspirer ceux à qui cela semble nouveau. Nous savons que dans la vie de tous les jours il peut être difficile de s’arrêter et de focaliser sur le processus créatif, c’est la raison pour laquelle nous vous donnons aujourd’hui cette opportunité en espérant que cela bénéficiera à tous.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noProof="0" dirty="0">
                <a:solidFill>
                  <a:schemeClr val="tx1"/>
                </a:solidFill>
                <a:effectLst/>
                <a:latin typeface="+mn-lt"/>
                <a:ea typeface="+mn-ea"/>
                <a:cs typeface="+mn-cs"/>
              </a:rPr>
              <a:t>Nous vous demandons de rejoindre votre groupe et pour le reste de la session, l’animateur de votre groupe vous demandera de travailler ensemble pour trouver et communiquer une histoire avec vos données. Dans le cadre de cet exercice, vous ne disposerez pas de votre ensemble de données habituel mais seulement d’une quantité limitée à propos d’un pays fictif afin que vous commenciez. On vous demandera à la fin de l’exercice de présenter votre processus et les résultats du groupe.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52</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74E047C-AC2F-4A41-91FF-8B8A0A413865}" type="slidenum">
              <a:rPr lang="en-US" smtClean="0"/>
              <a:t>53</a:t>
            </a:fld>
            <a:endParaRPr lang="en-US"/>
          </a:p>
        </p:txBody>
      </p:sp>
    </p:spTree>
    <p:extLst>
      <p:ext uri="{BB962C8B-B14F-4D97-AF65-F5344CB8AC3E}">
        <p14:creationId xmlns:p14="http://schemas.microsoft.com/office/powerpoint/2010/main" val="1481443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54</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55</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56</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noProof="0" dirty="0">
                <a:solidFill>
                  <a:schemeClr val="tx1"/>
                </a:solidFill>
                <a:effectLst/>
                <a:latin typeface="+mn-lt"/>
                <a:ea typeface="+mn-ea"/>
                <a:cs typeface="+mn-cs"/>
              </a:rPr>
              <a:t>C’est la première fois que nous faisons cet atelier. Vous pouvez nous donner votre feedback dès à présent </a:t>
            </a:r>
            <a:r>
              <a:rPr lang="fr-FR" sz="1200" b="0" i="0" kern="1200" baseline="0" noProof="0">
                <a:solidFill>
                  <a:schemeClr val="tx1"/>
                </a:solidFill>
                <a:effectLst/>
                <a:latin typeface="+mn-lt"/>
                <a:ea typeface="+mn-ea"/>
                <a:cs typeface="+mn-cs"/>
              </a:rPr>
              <a:t>ou autrement, venir </a:t>
            </a:r>
            <a:r>
              <a:rPr lang="fr-FR" sz="1200" b="0" i="0" kern="1200" baseline="0" noProof="0" dirty="0">
                <a:solidFill>
                  <a:schemeClr val="tx1"/>
                </a:solidFill>
                <a:effectLst/>
                <a:latin typeface="+mn-lt"/>
                <a:ea typeface="+mn-ea"/>
                <a:cs typeface="+mn-cs"/>
              </a:rPr>
              <a:t>nous voir individuellement ou nous écrire. </a:t>
            </a:r>
          </a:p>
        </p:txBody>
      </p:sp>
      <p:sp>
        <p:nvSpPr>
          <p:cNvPr id="4" name="Slide Number Placeholder 3"/>
          <p:cNvSpPr>
            <a:spLocks noGrp="1"/>
          </p:cNvSpPr>
          <p:nvPr>
            <p:ph type="sldNum" sz="quarter" idx="10"/>
          </p:nvPr>
        </p:nvSpPr>
        <p:spPr/>
        <p:txBody>
          <a:bodyPr/>
          <a:lstStyle/>
          <a:p>
            <a:fld id="{674E047C-AC2F-4A41-91FF-8B8A0A413865}" type="slidenum">
              <a:rPr lang="en-US" smtClean="0"/>
              <a:t>57</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6</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7</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4E047C-AC2F-4A41-91FF-8B8A0A413865}" type="slidenum">
              <a:rPr lang="en-US" smtClean="0"/>
              <a:t>8</a:t>
            </a:fld>
            <a:endParaRPr lang="en-US"/>
          </a:p>
        </p:txBody>
      </p:sp>
    </p:spTree>
    <p:extLst>
      <p:ext uri="{BB962C8B-B14F-4D97-AF65-F5344CB8AC3E}">
        <p14:creationId xmlns:p14="http://schemas.microsoft.com/office/powerpoint/2010/main" val="261696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noProof="0" dirty="0">
                <a:solidFill>
                  <a:schemeClr val="tx1"/>
                </a:solidFill>
                <a:effectLst/>
                <a:latin typeface="+mn-lt"/>
                <a:ea typeface="+mn-ea"/>
                <a:cs typeface="+mn-cs"/>
              </a:rPr>
              <a:t>Qu’avez-vous ressenti cette fois ? Avez-vous compris le sens de cette information plus vite ? Pourquoi ? </a:t>
            </a:r>
          </a:p>
        </p:txBody>
      </p:sp>
      <p:sp>
        <p:nvSpPr>
          <p:cNvPr id="4" name="Slide Number Placeholder 3"/>
          <p:cNvSpPr>
            <a:spLocks noGrp="1"/>
          </p:cNvSpPr>
          <p:nvPr>
            <p:ph type="sldNum" sz="quarter" idx="10"/>
          </p:nvPr>
        </p:nvSpPr>
        <p:spPr/>
        <p:txBody>
          <a:bodyPr/>
          <a:lstStyle/>
          <a:p>
            <a:fld id="{674E047C-AC2F-4A41-91FF-8B8A0A413865}" type="slidenum">
              <a:rPr lang="en-US" smtClean="0"/>
              <a:t>9</a:t>
            </a:fld>
            <a:endParaRPr lang="en-US"/>
          </a:p>
        </p:txBody>
      </p:sp>
    </p:spTree>
    <p:extLst>
      <p:ext uri="{BB962C8B-B14F-4D97-AF65-F5344CB8AC3E}">
        <p14:creationId xmlns:p14="http://schemas.microsoft.com/office/powerpoint/2010/main" val="2616962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144278-093F-4178-ABD2-CBB9C117E4A8}"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12AE-189F-46E6-94BB-12FB54E35028}" type="slidenum">
              <a:rPr lang="en-US" smtClean="0"/>
              <a:t>‹N°›</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8" y="0"/>
            <a:ext cx="9138244" cy="5143500"/>
          </a:xfrm>
          <a:prstGeom prst="rect">
            <a:avLst/>
          </a:prstGeom>
        </p:spPr>
      </p:pic>
    </p:spTree>
    <p:extLst>
      <p:ext uri="{BB962C8B-B14F-4D97-AF65-F5344CB8AC3E}">
        <p14:creationId xmlns:p14="http://schemas.microsoft.com/office/powerpoint/2010/main" val="60901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44278-093F-4178-ABD2-CBB9C117E4A8}"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90277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44278-093F-4178-ABD2-CBB9C117E4A8}"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03582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44278-093F-4178-ABD2-CBB9C117E4A8}"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4325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44278-093F-4178-ABD2-CBB9C117E4A8}"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23234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44278-093F-4178-ABD2-CBB9C117E4A8}"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443997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44278-093F-4178-ABD2-CBB9C117E4A8}"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316719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44278-093F-4178-ABD2-CBB9C117E4A8}"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362831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44278-093F-4178-ABD2-CBB9C117E4A8}"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72222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44278-093F-4178-ABD2-CBB9C117E4A8}"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203685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44278-093F-4178-ABD2-CBB9C117E4A8}"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12AE-189F-46E6-94BB-12FB54E35028}" type="slidenum">
              <a:rPr lang="en-US" smtClean="0"/>
              <a:t>‹N°›</a:t>
            </a:fld>
            <a:endParaRPr lang="en-US"/>
          </a:p>
        </p:txBody>
      </p:sp>
    </p:spTree>
    <p:extLst>
      <p:ext uri="{BB962C8B-B14F-4D97-AF65-F5344CB8AC3E}">
        <p14:creationId xmlns:p14="http://schemas.microsoft.com/office/powerpoint/2010/main" val="426349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28837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144278-093F-4178-ABD2-CBB9C117E4A8}" type="datetimeFigureOut">
              <a:rPr lang="en-US" smtClean="0"/>
              <a:t>11/9/2018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8CC12AE-189F-46E6-94BB-12FB54E35028}" type="slidenum">
              <a:rPr lang="en-US" smtClean="0"/>
              <a:t>‹N°›</a:t>
            </a:fld>
            <a:endParaRPr lang="en-US"/>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 y="4381500"/>
            <a:ext cx="9140952" cy="762000"/>
          </a:xfrm>
          <a:prstGeom prst="rect">
            <a:avLst/>
          </a:prstGeom>
        </p:spPr>
      </p:pic>
    </p:spTree>
    <p:extLst>
      <p:ext uri="{BB962C8B-B14F-4D97-AF65-F5344CB8AC3E}">
        <p14:creationId xmlns:p14="http://schemas.microsoft.com/office/powerpoint/2010/main" val="837903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555526"/>
            <a:ext cx="9144000" cy="1656184"/>
          </a:xfrm>
        </p:spPr>
        <p:txBody>
          <a:bodyPr>
            <a:noAutofit/>
          </a:bodyPr>
          <a:lstStyle/>
          <a:p>
            <a:r>
              <a:rPr lang="fr-FR" sz="3600" b="1" dirty="0">
                <a:solidFill>
                  <a:srgbClr val="005599"/>
                </a:solidFill>
                <a:latin typeface="Arial" panose="020B0604020202020204" pitchFamily="34" charset="0"/>
                <a:cs typeface="Arial" panose="020B0604020202020204" pitchFamily="34" charset="0"/>
              </a:rPr>
              <a:t>Communiquer avec les données </a:t>
            </a:r>
            <a:br>
              <a:rPr lang="fr-FR" sz="3600" b="1" dirty="0">
                <a:solidFill>
                  <a:srgbClr val="005599"/>
                </a:solidFill>
                <a:latin typeface="Arial" panose="020B0604020202020204" pitchFamily="34" charset="0"/>
                <a:cs typeface="Arial" panose="020B0604020202020204" pitchFamily="34" charset="0"/>
              </a:rPr>
            </a:br>
            <a:endParaRPr lang="fr-FR" sz="3600" b="1" dirty="0">
              <a:solidFill>
                <a:srgbClr val="005599"/>
              </a:solidFill>
              <a:latin typeface="Arial" panose="020B0604020202020204" pitchFamily="34" charset="0"/>
              <a:cs typeface="Arial" panose="020B0604020202020204" pitchFamily="34" charset="0"/>
            </a:endParaRPr>
          </a:p>
        </p:txBody>
      </p:sp>
      <p:sp>
        <p:nvSpPr>
          <p:cNvPr id="3" name="Rectangle 2"/>
          <p:cNvSpPr/>
          <p:nvPr/>
        </p:nvSpPr>
        <p:spPr>
          <a:xfrm>
            <a:off x="0" y="1779662"/>
            <a:ext cx="9144000" cy="1169551"/>
          </a:xfrm>
          <a:prstGeom prst="rect">
            <a:avLst/>
          </a:prstGeom>
        </p:spPr>
        <p:txBody>
          <a:bodyPr wrap="square">
            <a:spAutoFit/>
          </a:bodyPr>
          <a:lstStyle/>
          <a:p>
            <a:pPr algn="ctr">
              <a:spcAft>
                <a:spcPts val="600"/>
              </a:spcAft>
            </a:pPr>
            <a:r>
              <a:rPr lang="en-GB" sz="2400" b="1" dirty="0">
                <a:solidFill>
                  <a:schemeClr val="tx1">
                    <a:lumMod val="65000"/>
                    <a:lumOff val="35000"/>
                  </a:schemeClr>
                </a:solidFill>
                <a:latin typeface="Arial" panose="020B0604020202020204" pitchFamily="34" charset="0"/>
                <a:cs typeface="Arial" panose="020B0604020202020204" pitchFamily="34" charset="0"/>
              </a:rPr>
              <a:t>Holly Nielsen &amp; Catharina de Kat</a:t>
            </a:r>
          </a:p>
          <a:p>
            <a:pPr algn="ctr">
              <a:spcAft>
                <a:spcPts val="600"/>
              </a:spcAft>
            </a:pPr>
            <a:r>
              <a:rPr lang="en-GB" dirty="0">
                <a:solidFill>
                  <a:schemeClr val="tx1">
                    <a:lumMod val="65000"/>
                    <a:lumOff val="35000"/>
                  </a:schemeClr>
                </a:solidFill>
                <a:latin typeface="Arial" panose="020B0604020202020204" pitchFamily="34" charset="0"/>
                <a:cs typeface="Arial" panose="020B0604020202020204" pitchFamily="34" charset="0"/>
              </a:rPr>
              <a:t>Organisation </a:t>
            </a:r>
            <a:r>
              <a:rPr lang="en-GB" dirty="0" err="1">
                <a:solidFill>
                  <a:schemeClr val="tx1">
                    <a:lumMod val="65000"/>
                    <a:lumOff val="35000"/>
                  </a:schemeClr>
                </a:solidFill>
                <a:latin typeface="Arial" panose="020B0604020202020204" pitchFamily="34" charset="0"/>
                <a:cs typeface="Arial" panose="020B0604020202020204" pitchFamily="34" charset="0"/>
              </a:rPr>
              <a:t>Mondiale</a:t>
            </a:r>
            <a:r>
              <a:rPr lang="en-GB" dirty="0">
                <a:solidFill>
                  <a:schemeClr val="tx1">
                    <a:lumMod val="65000"/>
                    <a:lumOff val="35000"/>
                  </a:schemeClr>
                </a:solidFill>
                <a:latin typeface="Arial" panose="020B0604020202020204" pitchFamily="34" charset="0"/>
                <a:cs typeface="Arial" panose="020B0604020202020204" pitchFamily="34" charset="0"/>
              </a:rPr>
              <a:t> de la Santé </a:t>
            </a:r>
          </a:p>
          <a:p>
            <a:pPr algn="ctr">
              <a:spcAft>
                <a:spcPts val="600"/>
              </a:spcAft>
            </a:pPr>
            <a:r>
              <a:rPr lang="en-GB" dirty="0">
                <a:solidFill>
                  <a:schemeClr val="tx1">
                    <a:lumMod val="65000"/>
                    <a:lumOff val="35000"/>
                  </a:schemeClr>
                </a:solidFill>
                <a:latin typeface="Arial" panose="020B0604020202020204" pitchFamily="34" charset="0"/>
                <a:cs typeface="Arial" panose="020B0604020202020204" pitchFamily="34" charset="0"/>
              </a:rPr>
              <a:t>Bureau </a:t>
            </a:r>
            <a:r>
              <a:rPr lang="en-GB" dirty="0" err="1">
                <a:solidFill>
                  <a:schemeClr val="tx1">
                    <a:lumMod val="65000"/>
                    <a:lumOff val="35000"/>
                  </a:schemeClr>
                </a:solidFill>
                <a:latin typeface="Arial" panose="020B0604020202020204" pitchFamily="34" charset="0"/>
                <a:cs typeface="Arial" panose="020B0604020202020204" pitchFamily="34" charset="0"/>
              </a:rPr>
              <a:t>régional</a:t>
            </a:r>
            <a:r>
              <a:rPr lang="en-GB" dirty="0">
                <a:solidFill>
                  <a:schemeClr val="tx1">
                    <a:lumMod val="65000"/>
                    <a:lumOff val="35000"/>
                  </a:schemeClr>
                </a:solidFill>
                <a:latin typeface="Arial" panose="020B0604020202020204" pitchFamily="34" charset="0"/>
                <a:cs typeface="Arial" panose="020B0604020202020204" pitchFamily="34" charset="0"/>
              </a:rPr>
              <a:t> de </a:t>
            </a:r>
            <a:r>
              <a:rPr lang="en-GB" dirty="0" err="1">
                <a:solidFill>
                  <a:schemeClr val="tx1">
                    <a:lumMod val="65000"/>
                    <a:lumOff val="35000"/>
                  </a:schemeClr>
                </a:solidFill>
                <a:latin typeface="Arial" panose="020B0604020202020204" pitchFamily="34" charset="0"/>
                <a:cs typeface="Arial" panose="020B0604020202020204" pitchFamily="34" charset="0"/>
              </a:rPr>
              <a:t>l’Europe</a:t>
            </a:r>
            <a:r>
              <a:rPr lang="en-GB" dirty="0">
                <a:solidFill>
                  <a:schemeClr val="tx1">
                    <a:lumMod val="65000"/>
                    <a:lumOff val="3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94302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80512" cy="514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23520" y="3651870"/>
            <a:ext cx="4320480" cy="1569660"/>
          </a:xfrm>
          <a:prstGeom prst="rect">
            <a:avLst/>
          </a:prstGeom>
          <a:noFill/>
        </p:spPr>
        <p:txBody>
          <a:bodyPr wrap="square" rtlCol="0">
            <a:spAutoFit/>
          </a:bodyPr>
          <a:lstStyle/>
          <a:p>
            <a:pPr algn="r"/>
            <a:r>
              <a:rPr lang="fr-FR" sz="3200" b="1" dirty="0"/>
              <a:t>Notre cerveau se rappelle sous forme d’images </a:t>
            </a:r>
          </a:p>
        </p:txBody>
      </p:sp>
    </p:spTree>
    <p:extLst>
      <p:ext uri="{BB962C8B-B14F-4D97-AF65-F5344CB8AC3E}">
        <p14:creationId xmlns:p14="http://schemas.microsoft.com/office/powerpoint/2010/main" val="263808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7613"/>
          </a:xfrm>
        </p:spPr>
        <p:txBody>
          <a:bodyPr>
            <a:normAutofit/>
          </a:bodyPr>
          <a:lstStyle/>
          <a:p>
            <a:r>
              <a:rPr lang="en-US" sz="2800" b="1" dirty="0"/>
              <a:t>2. We are easily distracted</a:t>
            </a:r>
          </a:p>
        </p:txBody>
      </p:sp>
      <p:sp>
        <p:nvSpPr>
          <p:cNvPr id="12" name="Rectangle 11"/>
          <p:cNvSpPr/>
          <p:nvPr/>
        </p:nvSpPr>
        <p:spPr>
          <a:xfrm>
            <a:off x="0" y="4021202"/>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15"/>
            <a:ext cx="9144000" cy="514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771550"/>
            <a:ext cx="3995936" cy="1569660"/>
          </a:xfrm>
          <a:prstGeom prst="rect">
            <a:avLst/>
          </a:prstGeom>
          <a:solidFill>
            <a:schemeClr val="tx1">
              <a:lumMod val="85000"/>
              <a:lumOff val="15000"/>
            </a:schemeClr>
          </a:solidFill>
        </p:spPr>
        <p:txBody>
          <a:bodyPr wrap="square" rtlCol="0">
            <a:spAutoFit/>
          </a:bodyPr>
          <a:lstStyle/>
          <a:p>
            <a:pPr lvl="1"/>
            <a:r>
              <a:rPr lang="fr-FR" sz="3200" b="1" dirty="0">
                <a:solidFill>
                  <a:schemeClr val="bg1"/>
                </a:solidFill>
              </a:rPr>
              <a:t>2. Nous nous déconcentrons facilement </a:t>
            </a:r>
          </a:p>
        </p:txBody>
      </p:sp>
    </p:spTree>
    <p:extLst>
      <p:ext uri="{BB962C8B-B14F-4D97-AF65-F5344CB8AC3E}">
        <p14:creationId xmlns:p14="http://schemas.microsoft.com/office/powerpoint/2010/main" val="394465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227934"/>
            <a:ext cx="9144000" cy="915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5143500"/>
          </a:xfrm>
          <a:prstGeom prst="rect">
            <a:avLst/>
          </a:prstGeom>
          <a:blipFill dpi="0" rotWithShape="1">
            <a:blip r:embed="rId3">
              <a:alphaModFix amt="2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572000" y="3150716"/>
            <a:ext cx="4572000" cy="1077218"/>
          </a:xfrm>
          <a:prstGeom prst="rect">
            <a:avLst/>
          </a:prstGeom>
          <a:solidFill>
            <a:schemeClr val="tx1">
              <a:lumMod val="85000"/>
              <a:lumOff val="15000"/>
            </a:schemeClr>
          </a:solidFill>
          <a:ln>
            <a:solidFill>
              <a:schemeClr val="bg1">
                <a:lumMod val="50000"/>
              </a:schemeClr>
            </a:solidFill>
          </a:ln>
        </p:spPr>
        <p:txBody>
          <a:bodyPr wrap="square" rtlCol="0">
            <a:spAutoFit/>
          </a:bodyPr>
          <a:lstStyle/>
          <a:p>
            <a:pPr lvl="1"/>
            <a:r>
              <a:rPr lang="en-US" sz="3200" b="1" dirty="0">
                <a:solidFill>
                  <a:schemeClr val="bg1"/>
                </a:solidFill>
              </a:rPr>
              <a:t>3.Les données peuvent </a:t>
            </a:r>
            <a:r>
              <a:rPr lang="fr-FR" sz="3200" b="1" dirty="0">
                <a:solidFill>
                  <a:schemeClr val="bg1"/>
                </a:solidFill>
              </a:rPr>
              <a:t>être assommantes </a:t>
            </a:r>
            <a:endParaRPr lang="en-US" sz="3200" b="1" dirty="0">
              <a:solidFill>
                <a:schemeClr val="bg1"/>
              </a:solidFill>
            </a:endParaRPr>
          </a:p>
        </p:txBody>
      </p:sp>
    </p:spTree>
    <p:extLst>
      <p:ext uri="{BB962C8B-B14F-4D97-AF65-F5344CB8AC3E}">
        <p14:creationId xmlns:p14="http://schemas.microsoft.com/office/powerpoint/2010/main" val="188710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3447"/>
          </a:xfrm>
        </p:spPr>
        <p:txBody>
          <a:bodyPr>
            <a:normAutofit/>
          </a:bodyPr>
          <a:lstStyle/>
          <a:p>
            <a:r>
              <a:rPr lang="en-US" sz="2800" b="1" dirty="0"/>
              <a:t>Types of visualizations</a:t>
            </a:r>
            <a:endParaRPr lang="en-US" sz="1800" dirty="0"/>
          </a:p>
        </p:txBody>
      </p:sp>
      <p:sp>
        <p:nvSpPr>
          <p:cNvPr id="15" name="Rectangle 14"/>
          <p:cNvSpPr/>
          <p:nvPr/>
        </p:nvSpPr>
        <p:spPr>
          <a:xfrm>
            <a:off x="0" y="4106220"/>
            <a:ext cx="9144000" cy="697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46"/>
          <a:stretch/>
        </p:blipFill>
        <p:spPr bwMode="auto">
          <a:xfrm>
            <a:off x="1" y="-110359"/>
            <a:ext cx="9180512" cy="525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16200000">
            <a:off x="7551623" y="4225820"/>
            <a:ext cx="1760418" cy="230832"/>
          </a:xfrm>
          <a:prstGeom prst="rect">
            <a:avLst/>
          </a:prstGeom>
        </p:spPr>
        <p:txBody>
          <a:bodyPr wrap="square">
            <a:spAutoFit/>
          </a:bodyPr>
          <a:lstStyle/>
          <a:p>
            <a:pPr algn="r"/>
            <a:r>
              <a:rPr lang="en-US" sz="900" dirty="0">
                <a:solidFill>
                  <a:schemeClr val="bg1">
                    <a:lumMod val="65000"/>
                  </a:schemeClr>
                </a:solidFill>
              </a:rPr>
              <a:t>Gapminder.org/Stefan Nilsson</a:t>
            </a:r>
          </a:p>
        </p:txBody>
      </p:sp>
      <p:sp>
        <p:nvSpPr>
          <p:cNvPr id="8" name="TextBox 7"/>
          <p:cNvSpPr txBox="1"/>
          <p:nvPr/>
        </p:nvSpPr>
        <p:spPr>
          <a:xfrm>
            <a:off x="-35520" y="987574"/>
            <a:ext cx="4572000" cy="1077218"/>
          </a:xfrm>
          <a:prstGeom prst="rect">
            <a:avLst/>
          </a:prstGeom>
          <a:solidFill>
            <a:schemeClr val="tx1">
              <a:lumMod val="85000"/>
              <a:lumOff val="15000"/>
            </a:schemeClr>
          </a:solidFill>
          <a:ln>
            <a:solidFill>
              <a:schemeClr val="bg1">
                <a:lumMod val="50000"/>
              </a:schemeClr>
            </a:solidFill>
          </a:ln>
        </p:spPr>
        <p:txBody>
          <a:bodyPr wrap="square" rtlCol="0">
            <a:spAutoFit/>
          </a:bodyPr>
          <a:lstStyle/>
          <a:p>
            <a:pPr lvl="1"/>
            <a:r>
              <a:rPr lang="fr-FR" sz="3200" b="1" dirty="0">
                <a:solidFill>
                  <a:schemeClr val="bg1"/>
                </a:solidFill>
              </a:rPr>
              <a:t>Des visualisations pour l’exploration</a:t>
            </a:r>
          </a:p>
        </p:txBody>
      </p:sp>
    </p:spTree>
    <p:extLst>
      <p:ext uri="{BB962C8B-B14F-4D97-AF65-F5344CB8AC3E}">
        <p14:creationId xmlns:p14="http://schemas.microsoft.com/office/powerpoint/2010/main" val="1559479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67494"/>
            <a:ext cx="544976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35696" y="4789190"/>
            <a:ext cx="1207382" cy="230832"/>
          </a:xfrm>
          <a:prstGeom prst="rect">
            <a:avLst/>
          </a:prstGeom>
        </p:spPr>
        <p:txBody>
          <a:bodyPr wrap="none">
            <a:spAutoFit/>
          </a:bodyPr>
          <a:lstStyle/>
          <a:p>
            <a:r>
              <a:rPr lang="en-US" sz="900" dirty="0">
                <a:solidFill>
                  <a:schemeClr val="bg1">
                    <a:lumMod val="50000"/>
                  </a:schemeClr>
                </a:solidFill>
              </a:rPr>
              <a:t>Robert Koch Institute </a:t>
            </a:r>
          </a:p>
        </p:txBody>
      </p:sp>
    </p:spTree>
    <p:extLst>
      <p:ext uri="{BB962C8B-B14F-4D97-AF65-F5344CB8AC3E}">
        <p14:creationId xmlns:p14="http://schemas.microsoft.com/office/powerpoint/2010/main" val="274209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178228"/>
            <a:ext cx="9144000" cy="96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486" y="1965181"/>
            <a:ext cx="4687986" cy="255708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132486" y="4645174"/>
            <a:ext cx="1440160" cy="230832"/>
          </a:xfrm>
          <a:prstGeom prst="rect">
            <a:avLst/>
          </a:prstGeom>
          <a:noFill/>
        </p:spPr>
        <p:txBody>
          <a:bodyPr wrap="square" rtlCol="0">
            <a:spAutoFit/>
          </a:bodyPr>
          <a:lstStyle/>
          <a:p>
            <a:r>
              <a:rPr lang="en-US" sz="900" dirty="0">
                <a:solidFill>
                  <a:schemeClr val="bg1">
                    <a:lumMod val="50000"/>
                  </a:schemeClr>
                </a:solidFill>
              </a:rPr>
              <a:t>Fluzone.com</a:t>
            </a:r>
          </a:p>
        </p:txBody>
      </p:sp>
      <p:sp>
        <p:nvSpPr>
          <p:cNvPr id="10" name="TextBox 9"/>
          <p:cNvSpPr txBox="1"/>
          <p:nvPr/>
        </p:nvSpPr>
        <p:spPr>
          <a:xfrm>
            <a:off x="-35520" y="502668"/>
            <a:ext cx="4572000" cy="1077218"/>
          </a:xfrm>
          <a:prstGeom prst="rect">
            <a:avLst/>
          </a:prstGeom>
          <a:solidFill>
            <a:schemeClr val="tx1">
              <a:lumMod val="85000"/>
              <a:lumOff val="15000"/>
            </a:schemeClr>
          </a:solidFill>
          <a:ln>
            <a:solidFill>
              <a:schemeClr val="bg1">
                <a:lumMod val="50000"/>
              </a:schemeClr>
            </a:solidFill>
          </a:ln>
        </p:spPr>
        <p:txBody>
          <a:bodyPr wrap="square" rtlCol="0">
            <a:spAutoFit/>
          </a:bodyPr>
          <a:lstStyle/>
          <a:p>
            <a:pPr lvl="1"/>
            <a:r>
              <a:rPr lang="fr-FR" sz="3200" b="1" dirty="0">
                <a:solidFill>
                  <a:schemeClr val="bg1"/>
                </a:solidFill>
              </a:rPr>
              <a:t>Visualisations qui expliquent </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86771"/>
            <a:ext cx="3096344" cy="228151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227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sp>
        <p:nvSpPr>
          <p:cNvPr id="6" name="TextBox 5"/>
          <p:cNvSpPr txBox="1"/>
          <p:nvPr/>
        </p:nvSpPr>
        <p:spPr>
          <a:xfrm>
            <a:off x="179512" y="4624860"/>
            <a:ext cx="4968552" cy="507831"/>
          </a:xfrm>
          <a:prstGeom prst="rect">
            <a:avLst/>
          </a:prstGeom>
          <a:noFill/>
        </p:spPr>
        <p:txBody>
          <a:bodyPr wrap="square" rtlCol="0">
            <a:spAutoFit/>
          </a:bodyPr>
          <a:lstStyle/>
          <a:p>
            <a:r>
              <a:rPr lang="en-US" sz="900" dirty="0">
                <a:solidFill>
                  <a:schemeClr val="bg1">
                    <a:lumMod val="50000"/>
                  </a:schemeClr>
                </a:solidFill>
              </a:rPr>
              <a:t>https://en.wikipedia.org/wiki/Florence_Nightingale</a:t>
            </a:r>
          </a:p>
          <a:p>
            <a:r>
              <a:rPr lang="en-US" sz="900" dirty="0">
                <a:solidFill>
                  <a:schemeClr val="bg1">
                    <a:lumMod val="50000"/>
                  </a:schemeClr>
                </a:solidFill>
              </a:rPr>
              <a:t>https://candowisdom.com/leadership/florence-nightingale-infographics</a:t>
            </a:r>
          </a:p>
          <a:p>
            <a:endParaRPr lang="en-US" sz="900" dirty="0">
              <a:solidFill>
                <a:schemeClr val="bg1">
                  <a:lumMod val="50000"/>
                </a:schemeClr>
              </a:solidFill>
            </a:endParaRPr>
          </a:p>
        </p:txBody>
      </p:sp>
      <p:pic>
        <p:nvPicPr>
          <p:cNvPr id="3078" name="Picture 6" descr="https://upload.wikimedia.org/wikipedia/commons/thumb/5/59/Florence_Nightingale_by_Goodman%2C_1858.jpg/800px-Florence_Nightingale_by_Goodman%2C_18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754"/>
            <a:ext cx="3635896" cy="51462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3978079"/>
            <a:ext cx="3635896" cy="95410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52120" y="3993907"/>
            <a:ext cx="3314929" cy="954107"/>
          </a:xfrm>
          <a:prstGeom prst="rect">
            <a:avLst/>
          </a:prstGeom>
          <a:noFill/>
        </p:spPr>
        <p:txBody>
          <a:bodyPr wrap="square" rtlCol="0">
            <a:spAutoFit/>
          </a:bodyPr>
          <a:lstStyle/>
          <a:p>
            <a:r>
              <a:rPr lang="en-US" sz="2800" b="1" dirty="0">
                <a:solidFill>
                  <a:schemeClr val="bg1"/>
                </a:solidFill>
              </a:rPr>
              <a:t>Florence Nightingale 1858</a:t>
            </a:r>
          </a:p>
        </p:txBody>
      </p:sp>
      <p:sp>
        <p:nvSpPr>
          <p:cNvPr id="4" name="CuadroTexto 3">
            <a:extLst>
              <a:ext uri="{FF2B5EF4-FFF2-40B4-BE49-F238E27FC236}">
                <a16:creationId xmlns:a16="http://schemas.microsoft.com/office/drawing/2014/main" xmlns="" id="{F7F54EF4-6073-450E-8F03-278216567E2C}"/>
              </a:ext>
            </a:extLst>
          </p:cNvPr>
          <p:cNvSpPr txBox="1"/>
          <p:nvPr/>
        </p:nvSpPr>
        <p:spPr>
          <a:xfrm>
            <a:off x="323528" y="555526"/>
            <a:ext cx="4752528" cy="3312368"/>
          </a:xfrm>
          <a:prstGeom prst="rect">
            <a:avLst/>
          </a:prstGeom>
          <a:noFill/>
        </p:spPr>
        <p:txBody>
          <a:bodyPr wrap="square" rtlCol="0">
            <a:spAutoFit/>
          </a:bodyPr>
          <a:lstStyle/>
          <a:p>
            <a:endParaRPr lang="es-ES" dirty="0"/>
          </a:p>
        </p:txBody>
      </p:sp>
      <p:graphicFrame>
        <p:nvGraphicFramePr>
          <p:cNvPr id="5" name="Tabla 4">
            <a:extLst>
              <a:ext uri="{FF2B5EF4-FFF2-40B4-BE49-F238E27FC236}">
                <a16:creationId xmlns:a16="http://schemas.microsoft.com/office/drawing/2014/main" xmlns="" id="{A392DE8F-7E7F-4720-ABC5-05C8E08480F6}"/>
              </a:ext>
            </a:extLst>
          </p:cNvPr>
          <p:cNvGraphicFramePr>
            <a:graphicFrameLocks noGrp="1"/>
          </p:cNvGraphicFramePr>
          <p:nvPr>
            <p:extLst>
              <p:ext uri="{D42A27DB-BD31-4B8C-83A1-F6EECF244321}">
                <p14:modId xmlns:p14="http://schemas.microsoft.com/office/powerpoint/2010/main" val="4125514998"/>
              </p:ext>
            </p:extLst>
          </p:nvPr>
        </p:nvGraphicFramePr>
        <p:xfrm>
          <a:off x="395537" y="584482"/>
          <a:ext cx="4861090" cy="3139394"/>
        </p:xfrm>
        <a:graphic>
          <a:graphicData uri="http://schemas.openxmlformats.org/drawingml/2006/table">
            <a:tbl>
              <a:tblPr firstRow="1" firstCol="1" lastRow="1" lastCol="1" bandRow="1" bandCol="1">
                <a:tableStyleId>{5C22544A-7EE6-4342-B048-85BDC9FD1C3A}</a:tableStyleId>
              </a:tblPr>
              <a:tblGrid>
                <a:gridCol w="1084262">
                  <a:extLst>
                    <a:ext uri="{9D8B030D-6E8A-4147-A177-3AD203B41FA5}">
                      <a16:colId xmlns:a16="http://schemas.microsoft.com/office/drawing/2014/main" xmlns="" val="2103795790"/>
                    </a:ext>
                  </a:extLst>
                </a:gridCol>
                <a:gridCol w="944207">
                  <a:extLst>
                    <a:ext uri="{9D8B030D-6E8A-4147-A177-3AD203B41FA5}">
                      <a16:colId xmlns:a16="http://schemas.microsoft.com/office/drawing/2014/main" xmlns="" val="268987419"/>
                    </a:ext>
                  </a:extLst>
                </a:gridCol>
                <a:gridCol w="1089470">
                  <a:extLst>
                    <a:ext uri="{9D8B030D-6E8A-4147-A177-3AD203B41FA5}">
                      <a16:colId xmlns:a16="http://schemas.microsoft.com/office/drawing/2014/main" xmlns="" val="2233705961"/>
                    </a:ext>
                  </a:extLst>
                </a:gridCol>
                <a:gridCol w="890050">
                  <a:extLst>
                    <a:ext uri="{9D8B030D-6E8A-4147-A177-3AD203B41FA5}">
                      <a16:colId xmlns:a16="http://schemas.microsoft.com/office/drawing/2014/main" xmlns="" val="1776715137"/>
                    </a:ext>
                  </a:extLst>
                </a:gridCol>
                <a:gridCol w="853101">
                  <a:extLst>
                    <a:ext uri="{9D8B030D-6E8A-4147-A177-3AD203B41FA5}">
                      <a16:colId xmlns:a16="http://schemas.microsoft.com/office/drawing/2014/main" xmlns="" val="3026281469"/>
                    </a:ext>
                  </a:extLst>
                </a:gridCol>
              </a:tblGrid>
              <a:tr h="620679">
                <a:tc>
                  <a:txBody>
                    <a:bodyPr/>
                    <a:lstStyle/>
                    <a:p>
                      <a:pPr marR="36195" algn="l">
                        <a:lnSpc>
                          <a:spcPts val="1430"/>
                        </a:lnSpc>
                        <a:spcAft>
                          <a:spcPts val="0"/>
                        </a:spcAft>
                      </a:pPr>
                      <a:r>
                        <a:rPr lang="en-US" sz="1300" dirty="0">
                          <a:effectLst/>
                        </a:rPr>
                        <a:t> </a:t>
                      </a:r>
                      <a:endParaRPr lang="es-E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5725" marR="36195" indent="54610" algn="l">
                        <a:lnSpc>
                          <a:spcPct val="101000"/>
                        </a:lnSpc>
                        <a:spcBef>
                          <a:spcPts val="60"/>
                        </a:spcBef>
                        <a:spcAft>
                          <a:spcPts val="0"/>
                        </a:spcAft>
                      </a:pPr>
                      <a:r>
                        <a:rPr lang="fr-FR" sz="1300" noProof="0">
                          <a:effectLst/>
                          <a:latin typeface="Times New Roman" panose="02020603050405020304" pitchFamily="18" charset="0"/>
                          <a:ea typeface="Times New Roman" panose="02020603050405020304" pitchFamily="18" charset="0"/>
                          <a:cs typeface="Times New Roman" panose="02020603050405020304" pitchFamily="18" charset="0"/>
                        </a:rPr>
                        <a:t>Maladies zymotiques </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48285" marR="57785" indent="-159385" algn="l">
                        <a:lnSpc>
                          <a:spcPct val="101000"/>
                        </a:lnSpc>
                        <a:spcBef>
                          <a:spcPts val="60"/>
                        </a:spcBef>
                        <a:spcAft>
                          <a:spcPts val="0"/>
                        </a:spcAft>
                      </a:pPr>
                      <a:r>
                        <a:rPr lang="fr-FR" sz="1300" noProof="0">
                          <a:effectLst/>
                        </a:rPr>
                        <a:t>Plaies et blessures </a:t>
                      </a:r>
                      <a:endParaRPr lang="fr-FR" sz="1100" noProof="0">
                        <a:effectLst/>
                      </a:endParaRPr>
                    </a:p>
                  </a:txBody>
                  <a:tcPr marL="0" marR="0" marT="0" marB="0"/>
                </a:tc>
                <a:tc>
                  <a:txBody>
                    <a:bodyPr/>
                    <a:lstStyle/>
                    <a:p>
                      <a:pPr marL="144145" marR="36195" indent="-41910" algn="l">
                        <a:lnSpc>
                          <a:spcPct val="101000"/>
                        </a:lnSpc>
                        <a:spcBef>
                          <a:spcPts val="60"/>
                        </a:spcBef>
                        <a:spcAft>
                          <a:spcPts val="0"/>
                        </a:spcAft>
                      </a:pPr>
                      <a:r>
                        <a:rPr lang="fr-FR" sz="1300" noProof="0">
                          <a:effectLst/>
                          <a:latin typeface="Times New Roman" panose="02020603050405020304" pitchFamily="18" charset="0"/>
                          <a:ea typeface="Times New Roman" panose="02020603050405020304" pitchFamily="18" charset="0"/>
                          <a:cs typeface="Times New Roman" panose="02020603050405020304" pitchFamily="18" charset="0"/>
                        </a:rPr>
                        <a:t>Toutes les autres causes </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8125" marR="36195" algn="l">
                        <a:lnSpc>
                          <a:spcPts val="1430"/>
                        </a:lnSpc>
                        <a:spcBef>
                          <a:spcPts val="60"/>
                        </a:spcBef>
                        <a:spcAft>
                          <a:spcPts val="0"/>
                        </a:spcAft>
                      </a:pPr>
                      <a:r>
                        <a:rPr lang="fr-FR" sz="1300" noProof="0">
                          <a:effectLst/>
                        </a:rPr>
                        <a:t>Total</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170439371"/>
                  </a:ext>
                </a:extLst>
              </a:tr>
              <a:tr h="222562">
                <a:tc>
                  <a:txBody>
                    <a:bodyPr/>
                    <a:lstStyle/>
                    <a:p>
                      <a:pPr marR="43180" algn="r">
                        <a:lnSpc>
                          <a:spcPts val="1425"/>
                        </a:lnSpc>
                        <a:spcBef>
                          <a:spcPts val="175"/>
                        </a:spcBef>
                        <a:spcAft>
                          <a:spcPts val="0"/>
                        </a:spcAft>
                      </a:pPr>
                      <a:r>
                        <a:rPr lang="en-US" sz="1300" dirty="0">
                          <a:effectLst/>
                        </a:rPr>
                        <a:t>AVRIL 1854</a:t>
                      </a:r>
                      <a:endParaRPr lang="es-E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5720" algn="r">
                        <a:lnSpc>
                          <a:spcPts val="1425"/>
                        </a:lnSpc>
                        <a:spcBef>
                          <a:spcPts val="175"/>
                        </a:spcBef>
                        <a:spcAft>
                          <a:spcPts val="0"/>
                        </a:spcAft>
                      </a:pPr>
                      <a:r>
                        <a:rPr lang="fr-FR" sz="1300" noProof="0">
                          <a:effectLst/>
                        </a:rPr>
                        <a:t>1.4</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585"/>
                        </a:lnSpc>
                        <a:spcBef>
                          <a:spcPts val="15"/>
                        </a:spcBef>
                        <a:spcAft>
                          <a:spcPts val="0"/>
                        </a:spcAft>
                      </a:pPr>
                      <a:r>
                        <a:rPr lang="fr-FR" sz="1400" noProof="0">
                          <a:effectLst/>
                        </a:rPr>
                        <a:t>..</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7465" algn="r">
                        <a:lnSpc>
                          <a:spcPts val="1425"/>
                        </a:lnSpc>
                        <a:spcBef>
                          <a:spcPts val="175"/>
                        </a:spcBef>
                        <a:spcAft>
                          <a:spcPts val="0"/>
                        </a:spcAft>
                      </a:pPr>
                      <a:r>
                        <a:rPr lang="fr-FR" sz="1300" noProof="0">
                          <a:effectLst/>
                        </a:rPr>
                        <a:t>7.0</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5560" algn="r">
                        <a:lnSpc>
                          <a:spcPts val="1425"/>
                        </a:lnSpc>
                        <a:spcBef>
                          <a:spcPts val="175"/>
                        </a:spcBef>
                        <a:spcAft>
                          <a:spcPts val="0"/>
                        </a:spcAft>
                      </a:pPr>
                      <a:r>
                        <a:rPr lang="fr-FR" sz="1300" noProof="0">
                          <a:effectLst/>
                        </a:rPr>
                        <a:t>8.4</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940769389"/>
                  </a:ext>
                </a:extLst>
              </a:tr>
              <a:tr h="201174">
                <a:tc>
                  <a:txBody>
                    <a:bodyPr/>
                    <a:lstStyle/>
                    <a:p>
                      <a:pPr marR="42545" algn="r">
                        <a:lnSpc>
                          <a:spcPts val="1355"/>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MAI</a:t>
                      </a:r>
                    </a:p>
                  </a:txBody>
                  <a:tcPr marL="0" marR="0" marT="0" marB="0"/>
                </a:tc>
                <a:tc>
                  <a:txBody>
                    <a:bodyPr/>
                    <a:lstStyle/>
                    <a:p>
                      <a:pPr marR="61595" algn="r">
                        <a:lnSpc>
                          <a:spcPts val="1355"/>
                        </a:lnSpc>
                        <a:spcAft>
                          <a:spcPts val="0"/>
                        </a:spcAft>
                      </a:pPr>
                      <a:r>
                        <a:rPr lang="fr-FR" sz="1300" noProof="0">
                          <a:effectLst/>
                        </a:rPr>
                        <a:t>6.2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2070" algn="r">
                        <a:lnSpc>
                          <a:spcPts val="1360"/>
                        </a:lnSpc>
                        <a:spcAft>
                          <a:spcPts val="0"/>
                        </a:spcAft>
                      </a:pPr>
                      <a:r>
                        <a:rPr lang="fr-FR" sz="1300" noProof="0">
                          <a:effectLst/>
                        </a:rPr>
                        <a:t>..</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4610" algn="r">
                        <a:lnSpc>
                          <a:spcPts val="1355"/>
                        </a:lnSpc>
                        <a:spcAft>
                          <a:spcPts val="0"/>
                        </a:spcAft>
                      </a:pPr>
                      <a:r>
                        <a:rPr lang="fr-FR" sz="1300" noProof="0">
                          <a:effectLst/>
                        </a:rPr>
                        <a:t>4.6</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3495" algn="r">
                        <a:lnSpc>
                          <a:spcPts val="1355"/>
                        </a:lnSpc>
                        <a:spcAft>
                          <a:spcPts val="0"/>
                        </a:spcAft>
                      </a:pPr>
                      <a:r>
                        <a:rPr lang="fr-FR" sz="1300" noProof="0">
                          <a:effectLst/>
                        </a:rPr>
                        <a:t>10.8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803429705"/>
                  </a:ext>
                </a:extLst>
              </a:tr>
              <a:tr h="223988">
                <a:tc>
                  <a:txBody>
                    <a:bodyPr/>
                    <a:lstStyle/>
                    <a:p>
                      <a:pPr marR="45720" algn="r">
                        <a:lnSpc>
                          <a:spcPts val="1300"/>
                        </a:lnSpc>
                        <a:spcBef>
                          <a:spcPts val="220"/>
                        </a:spcBef>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JUIN</a:t>
                      </a:r>
                    </a:p>
                  </a:txBody>
                  <a:tcPr marL="0" marR="0" marT="0" marB="0"/>
                </a:tc>
                <a:tc>
                  <a:txBody>
                    <a:bodyPr/>
                    <a:lstStyle/>
                    <a:p>
                      <a:pPr marR="44450" algn="r">
                        <a:lnSpc>
                          <a:spcPts val="1450"/>
                        </a:lnSpc>
                        <a:spcBef>
                          <a:spcPts val="70"/>
                        </a:spcBef>
                        <a:spcAft>
                          <a:spcPts val="0"/>
                        </a:spcAft>
                      </a:pPr>
                      <a:r>
                        <a:rPr lang="fr-FR" sz="1300" noProof="0">
                          <a:effectLst/>
                        </a:rPr>
                        <a:t>4.7</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4925" algn="r">
                        <a:lnSpc>
                          <a:spcPts val="1525"/>
                        </a:lnSpc>
                        <a:spcAft>
                          <a:spcPts val="0"/>
                        </a:spcAft>
                      </a:pPr>
                      <a:r>
                        <a:rPr lang="fr-FR" sz="1400" noProof="0">
                          <a:effectLst/>
                        </a:rPr>
                        <a:t>..</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8735" algn="r">
                        <a:lnSpc>
                          <a:spcPts val="1450"/>
                        </a:lnSpc>
                        <a:spcBef>
                          <a:spcPts val="70"/>
                        </a:spcBef>
                        <a:spcAft>
                          <a:spcPts val="0"/>
                        </a:spcAft>
                      </a:pPr>
                      <a:r>
                        <a:rPr lang="fr-FR" sz="1300" noProof="0">
                          <a:effectLst/>
                        </a:rPr>
                        <a:t>2.5</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9845" algn="r">
                        <a:lnSpc>
                          <a:spcPts val="1450"/>
                        </a:lnSpc>
                        <a:spcBef>
                          <a:spcPts val="70"/>
                        </a:spcBef>
                        <a:spcAft>
                          <a:spcPts val="0"/>
                        </a:spcAft>
                      </a:pPr>
                      <a:r>
                        <a:rPr lang="fr-FR" sz="1300" noProof="0">
                          <a:effectLst/>
                        </a:rPr>
                        <a:t>7.2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4014088121"/>
                  </a:ext>
                </a:extLst>
              </a:tr>
              <a:tr h="217074">
                <a:tc>
                  <a:txBody>
                    <a:bodyPr/>
                    <a:lstStyle/>
                    <a:p>
                      <a:pPr marR="41910" algn="r">
                        <a:lnSpc>
                          <a:spcPts val="1435"/>
                        </a:lnSpc>
                        <a:spcBef>
                          <a:spcPts val="35"/>
                        </a:spcBef>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JUILLET</a:t>
                      </a:r>
                    </a:p>
                  </a:txBody>
                  <a:tcPr marL="0" marR="0" marT="0" marB="0"/>
                </a:tc>
                <a:tc>
                  <a:txBody>
                    <a:bodyPr/>
                    <a:lstStyle/>
                    <a:p>
                      <a:pPr marR="43180" algn="r">
                        <a:lnSpc>
                          <a:spcPts val="1435"/>
                        </a:lnSpc>
                        <a:spcBef>
                          <a:spcPts val="35"/>
                        </a:spcBef>
                        <a:spcAft>
                          <a:spcPts val="0"/>
                        </a:spcAft>
                      </a:pPr>
                      <a:r>
                        <a:rPr lang="fr-FR" sz="1300" noProof="0">
                          <a:effectLst/>
                        </a:rPr>
                        <a:t>150.0</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2070" algn="r">
                        <a:lnSpc>
                          <a:spcPts val="1430"/>
                        </a:lnSpc>
                        <a:spcBef>
                          <a:spcPts val="110"/>
                        </a:spcBef>
                        <a:spcAft>
                          <a:spcPts val="0"/>
                        </a:spcAft>
                      </a:pPr>
                      <a:r>
                        <a:rPr lang="fr-FR" sz="1100" noProof="0">
                          <a:effectLst/>
                        </a:rPr>
                        <a:t>..</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5560" algn="r">
                        <a:lnSpc>
                          <a:spcPts val="1470"/>
                        </a:lnSpc>
                        <a:spcAft>
                          <a:spcPts val="0"/>
                        </a:spcAft>
                      </a:pPr>
                      <a:r>
                        <a:rPr lang="fr-FR" sz="1300" noProof="0">
                          <a:effectLst/>
                        </a:rPr>
                        <a:t>9.6</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0480" algn="r">
                        <a:lnSpc>
                          <a:spcPts val="1470"/>
                        </a:lnSpc>
                        <a:spcAft>
                          <a:spcPts val="0"/>
                        </a:spcAft>
                      </a:pPr>
                      <a:r>
                        <a:rPr lang="fr-FR" sz="1300" noProof="0">
                          <a:effectLst/>
                        </a:rPr>
                        <a:t>159.6</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4042143868"/>
                  </a:ext>
                </a:extLst>
              </a:tr>
              <a:tr h="210853">
                <a:tc>
                  <a:txBody>
                    <a:bodyPr/>
                    <a:lstStyle/>
                    <a:p>
                      <a:pPr marR="41910" algn="r">
                        <a:lnSpc>
                          <a:spcPts val="1430"/>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AOUT </a:t>
                      </a:r>
                    </a:p>
                  </a:txBody>
                  <a:tcPr marL="0" marR="0" marT="0" marB="0"/>
                </a:tc>
                <a:tc>
                  <a:txBody>
                    <a:bodyPr/>
                    <a:lstStyle/>
                    <a:p>
                      <a:pPr marR="42545" algn="r">
                        <a:lnSpc>
                          <a:spcPts val="1430"/>
                        </a:lnSpc>
                        <a:spcAft>
                          <a:spcPts val="0"/>
                        </a:spcAft>
                      </a:pPr>
                      <a:r>
                        <a:rPr lang="fr-FR" sz="1300" noProof="0">
                          <a:effectLst/>
                        </a:rPr>
                        <a:t>328.5</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2705" algn="r">
                        <a:lnSpc>
                          <a:spcPts val="1430"/>
                        </a:lnSpc>
                        <a:spcAft>
                          <a:spcPts val="0"/>
                        </a:spcAft>
                      </a:pPr>
                      <a:r>
                        <a:rPr lang="fr-FR" sz="1300" noProof="0">
                          <a:effectLst/>
                        </a:rPr>
                        <a:t>.4</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3020" algn="r">
                        <a:lnSpc>
                          <a:spcPts val="1430"/>
                        </a:lnSpc>
                        <a:spcAft>
                          <a:spcPts val="0"/>
                        </a:spcAft>
                      </a:pPr>
                      <a:r>
                        <a:rPr lang="fr-FR" sz="1300" noProof="0">
                          <a:effectLst/>
                        </a:rPr>
                        <a:t>11.9</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3655" algn="r">
                        <a:lnSpc>
                          <a:spcPts val="1430"/>
                        </a:lnSpc>
                        <a:spcAft>
                          <a:spcPts val="0"/>
                        </a:spcAft>
                      </a:pPr>
                      <a:r>
                        <a:rPr lang="fr-FR" sz="1300" noProof="0">
                          <a:effectLst/>
                        </a:rPr>
                        <a:t>342.8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535147123"/>
                  </a:ext>
                </a:extLst>
              </a:tr>
              <a:tr h="210853">
                <a:tc>
                  <a:txBody>
                    <a:bodyPr/>
                    <a:lstStyle/>
                    <a:p>
                      <a:pPr marR="68580" algn="r">
                        <a:lnSpc>
                          <a:spcPts val="1430"/>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SEPTEMBRE </a:t>
                      </a:r>
                    </a:p>
                  </a:txBody>
                  <a:tcPr marL="0" marR="0" marT="0" marB="0"/>
                </a:tc>
                <a:tc>
                  <a:txBody>
                    <a:bodyPr/>
                    <a:lstStyle/>
                    <a:p>
                      <a:pPr marR="38100" algn="r">
                        <a:lnSpc>
                          <a:spcPts val="1430"/>
                        </a:lnSpc>
                        <a:spcAft>
                          <a:spcPts val="0"/>
                        </a:spcAft>
                      </a:pPr>
                      <a:r>
                        <a:rPr lang="fr-FR" sz="1300" noProof="0">
                          <a:effectLst/>
                        </a:rPr>
                        <a:t>312.2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4290" algn="r">
                        <a:lnSpc>
                          <a:spcPts val="1430"/>
                        </a:lnSpc>
                        <a:spcAft>
                          <a:spcPts val="0"/>
                        </a:spcAft>
                      </a:pPr>
                      <a:r>
                        <a:rPr lang="fr-FR" sz="1300" noProof="0">
                          <a:effectLst/>
                        </a:rPr>
                        <a:t>32.1</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5560" algn="r">
                        <a:lnSpc>
                          <a:spcPts val="1430"/>
                        </a:lnSpc>
                        <a:spcAft>
                          <a:spcPts val="0"/>
                        </a:spcAft>
                      </a:pPr>
                      <a:r>
                        <a:rPr lang="fr-FR" sz="1300" noProof="0" dirty="0">
                          <a:effectLst/>
                        </a:rPr>
                        <a:t>27.7</a:t>
                      </a:r>
                      <a:endParaRPr lang="fr-FR" sz="11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1750" algn="r">
                        <a:lnSpc>
                          <a:spcPts val="1430"/>
                        </a:lnSpc>
                        <a:spcAft>
                          <a:spcPts val="0"/>
                        </a:spcAft>
                      </a:pPr>
                      <a:r>
                        <a:rPr lang="fr-FR" sz="1300" noProof="0">
                          <a:effectLst/>
                        </a:rPr>
                        <a:t>372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4497877"/>
                  </a:ext>
                </a:extLst>
              </a:tr>
              <a:tr h="210853">
                <a:tc>
                  <a:txBody>
                    <a:bodyPr/>
                    <a:lstStyle/>
                    <a:p>
                      <a:pPr marR="71755" algn="r">
                        <a:lnSpc>
                          <a:spcPts val="1430"/>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OCTOBRE </a:t>
                      </a:r>
                    </a:p>
                  </a:txBody>
                  <a:tcPr marL="0" marR="0" marT="0" marB="0"/>
                </a:tc>
                <a:tc>
                  <a:txBody>
                    <a:bodyPr/>
                    <a:lstStyle/>
                    <a:p>
                      <a:pPr marR="49530" algn="r">
                        <a:lnSpc>
                          <a:spcPts val="1430"/>
                        </a:lnSpc>
                        <a:spcAft>
                          <a:spcPts val="0"/>
                        </a:spcAft>
                      </a:pPr>
                      <a:r>
                        <a:rPr lang="fr-FR" sz="1300" noProof="0">
                          <a:effectLst/>
                        </a:rPr>
                        <a:t>197 .0</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0165" algn="r">
                        <a:lnSpc>
                          <a:spcPts val="1430"/>
                        </a:lnSpc>
                        <a:spcAft>
                          <a:spcPts val="0"/>
                        </a:spcAft>
                      </a:pPr>
                      <a:r>
                        <a:rPr lang="fr-FR" sz="1300" noProof="0">
                          <a:effectLst/>
                        </a:rPr>
                        <a:t>51.7</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4925" algn="r">
                        <a:lnSpc>
                          <a:spcPts val="1430"/>
                        </a:lnSpc>
                        <a:spcAft>
                          <a:spcPts val="0"/>
                        </a:spcAft>
                      </a:pPr>
                      <a:r>
                        <a:rPr lang="fr-FR" sz="1300" noProof="0">
                          <a:effectLst/>
                        </a:rPr>
                        <a:t>50.l</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19685" algn="r">
                        <a:lnSpc>
                          <a:spcPts val="1430"/>
                        </a:lnSpc>
                        <a:spcAft>
                          <a:spcPts val="0"/>
                        </a:spcAft>
                      </a:pPr>
                      <a:r>
                        <a:rPr lang="fr-FR" sz="1300" noProof="0">
                          <a:effectLst/>
                        </a:rPr>
                        <a:t>298.8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458158760"/>
                  </a:ext>
                </a:extLst>
              </a:tr>
              <a:tr h="219149">
                <a:tc>
                  <a:txBody>
                    <a:bodyPr/>
                    <a:lstStyle/>
                    <a:p>
                      <a:pPr marR="69215" algn="r">
                        <a:lnSpc>
                          <a:spcPts val="1435"/>
                        </a:lnSpc>
                        <a:spcBef>
                          <a:spcPts val="55"/>
                        </a:spcBef>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NOVEMBRE </a:t>
                      </a:r>
                    </a:p>
                  </a:txBody>
                  <a:tcPr marL="0" marR="0" marT="0" marB="0"/>
                </a:tc>
                <a:tc>
                  <a:txBody>
                    <a:bodyPr/>
                    <a:lstStyle/>
                    <a:p>
                      <a:pPr marR="46355" algn="r">
                        <a:lnSpc>
                          <a:spcPts val="1490"/>
                        </a:lnSpc>
                        <a:spcAft>
                          <a:spcPts val="0"/>
                        </a:spcAft>
                      </a:pPr>
                      <a:r>
                        <a:rPr lang="fr-FR" sz="1300" noProof="0">
                          <a:effectLst/>
                        </a:rPr>
                        <a:t>340.6</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490"/>
                        </a:lnSpc>
                        <a:spcAft>
                          <a:spcPts val="0"/>
                        </a:spcAft>
                      </a:pPr>
                      <a:r>
                        <a:rPr lang="fr-FR" sz="1300" noProof="0">
                          <a:effectLst/>
                        </a:rPr>
                        <a:t>115.8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2860" algn="r">
                        <a:lnSpc>
                          <a:spcPts val="1490"/>
                        </a:lnSpc>
                        <a:spcAft>
                          <a:spcPts val="0"/>
                        </a:spcAft>
                      </a:pPr>
                      <a:r>
                        <a:rPr lang="fr-FR" sz="1300" noProof="0">
                          <a:effectLst/>
                        </a:rPr>
                        <a:t>42.8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9210" algn="r">
                        <a:lnSpc>
                          <a:spcPts val="1490"/>
                        </a:lnSpc>
                        <a:spcAft>
                          <a:spcPts val="0"/>
                        </a:spcAft>
                      </a:pPr>
                      <a:r>
                        <a:rPr lang="fr-FR" sz="1300" noProof="0">
                          <a:effectLst/>
                        </a:rPr>
                        <a:t>499.2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183007634"/>
                  </a:ext>
                </a:extLst>
              </a:tr>
              <a:tr h="210853">
                <a:tc>
                  <a:txBody>
                    <a:bodyPr/>
                    <a:lstStyle/>
                    <a:p>
                      <a:pPr marR="43815" algn="r">
                        <a:lnSpc>
                          <a:spcPts val="1430"/>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DECEMBRE </a:t>
                      </a:r>
                    </a:p>
                  </a:txBody>
                  <a:tcPr marL="0" marR="0" marT="0" marB="0"/>
                </a:tc>
                <a:tc>
                  <a:txBody>
                    <a:bodyPr/>
                    <a:lstStyle/>
                    <a:p>
                      <a:pPr marR="42545" algn="r">
                        <a:lnSpc>
                          <a:spcPts val="1430"/>
                        </a:lnSpc>
                        <a:spcAft>
                          <a:spcPts val="0"/>
                        </a:spcAft>
                      </a:pPr>
                      <a:r>
                        <a:rPr lang="fr-FR" sz="1300" noProof="0">
                          <a:effectLst/>
                        </a:rPr>
                        <a:t>631.5</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1910" algn="r">
                        <a:lnSpc>
                          <a:spcPts val="1430"/>
                        </a:lnSpc>
                        <a:spcAft>
                          <a:spcPts val="0"/>
                        </a:spcAft>
                      </a:pPr>
                      <a:r>
                        <a:rPr lang="fr-FR" sz="1300" noProof="0">
                          <a:effectLst/>
                        </a:rPr>
                        <a:t>41.7</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430"/>
                        </a:lnSpc>
                        <a:spcAft>
                          <a:spcPts val="0"/>
                        </a:spcAft>
                      </a:pPr>
                      <a:r>
                        <a:rPr lang="fr-FR" sz="1300" noProof="0">
                          <a:effectLst/>
                        </a:rPr>
                        <a:t>48.0</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8575" algn="r">
                        <a:lnSpc>
                          <a:spcPts val="1430"/>
                        </a:lnSpc>
                        <a:spcAft>
                          <a:spcPts val="0"/>
                        </a:spcAft>
                      </a:pPr>
                      <a:r>
                        <a:rPr lang="fr-FR" sz="1300" noProof="0">
                          <a:effectLst/>
                        </a:rPr>
                        <a:t>721.2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828753094"/>
                  </a:ext>
                </a:extLst>
              </a:tr>
              <a:tr h="210853">
                <a:tc>
                  <a:txBody>
                    <a:bodyPr/>
                    <a:lstStyle/>
                    <a:p>
                      <a:pPr marR="50800" algn="r">
                        <a:lnSpc>
                          <a:spcPts val="1430"/>
                        </a:lnSpc>
                        <a:spcAft>
                          <a:spcPts val="0"/>
                        </a:spcAft>
                      </a:pPr>
                      <a:r>
                        <a:rPr lang="en-US" sz="1300" dirty="0">
                          <a:effectLst/>
                        </a:rPr>
                        <a:t>JANVIER 1855</a:t>
                      </a:r>
                      <a:endParaRPr lang="es-E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52705" algn="r">
                        <a:lnSpc>
                          <a:spcPts val="1430"/>
                        </a:lnSpc>
                        <a:spcAft>
                          <a:spcPts val="0"/>
                        </a:spcAft>
                      </a:pPr>
                      <a:r>
                        <a:rPr lang="fr-FR" sz="1300" noProof="0">
                          <a:effectLst/>
                        </a:rPr>
                        <a:t>1022.8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8895" algn="r">
                        <a:lnSpc>
                          <a:spcPts val="1430"/>
                        </a:lnSpc>
                        <a:spcAft>
                          <a:spcPts val="0"/>
                        </a:spcAft>
                      </a:pPr>
                      <a:r>
                        <a:rPr lang="fr-FR" sz="1300" noProof="0">
                          <a:effectLst/>
                        </a:rPr>
                        <a:t>30.7</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430"/>
                        </a:lnSpc>
                        <a:spcAft>
                          <a:spcPts val="0"/>
                        </a:spcAft>
                      </a:pPr>
                      <a:r>
                        <a:rPr lang="fr-FR" sz="1300" noProof="0">
                          <a:effectLst/>
                        </a:rPr>
                        <a:t>120.0</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830" algn="r">
                        <a:lnSpc>
                          <a:spcPts val="1430"/>
                        </a:lnSpc>
                        <a:spcAft>
                          <a:spcPts val="0"/>
                        </a:spcAft>
                      </a:pPr>
                      <a:r>
                        <a:rPr lang="fr-FR" sz="1300" noProof="0">
                          <a:effectLst/>
                        </a:rPr>
                        <a:t>1173.5</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657396441"/>
                  </a:ext>
                </a:extLst>
              </a:tr>
              <a:tr h="200759">
                <a:tc>
                  <a:txBody>
                    <a:bodyPr/>
                    <a:lstStyle/>
                    <a:p>
                      <a:pPr marR="51435" algn="r">
                        <a:lnSpc>
                          <a:spcPts val="1460"/>
                        </a:lnSpc>
                        <a:spcAft>
                          <a:spcPts val="0"/>
                        </a:spcAft>
                      </a:pPr>
                      <a:r>
                        <a:rPr lang="es-ES" sz="1100" dirty="0">
                          <a:effectLst/>
                          <a:latin typeface="Times New Roman" panose="02020603050405020304" pitchFamily="18" charset="0"/>
                          <a:ea typeface="Times New Roman" panose="02020603050405020304" pitchFamily="18" charset="0"/>
                          <a:cs typeface="Times New Roman" panose="02020603050405020304" pitchFamily="18" charset="0"/>
                        </a:rPr>
                        <a:t>FEVRIER </a:t>
                      </a:r>
                    </a:p>
                  </a:txBody>
                  <a:tcPr marL="0" marR="0" marT="0" marB="0"/>
                </a:tc>
                <a:tc>
                  <a:txBody>
                    <a:bodyPr/>
                    <a:lstStyle/>
                    <a:p>
                      <a:pPr marR="31115" algn="r">
                        <a:lnSpc>
                          <a:spcPts val="1460"/>
                        </a:lnSpc>
                        <a:spcAft>
                          <a:spcPts val="0"/>
                        </a:spcAft>
                      </a:pPr>
                      <a:r>
                        <a:rPr lang="fr-FR" sz="1300" noProof="0">
                          <a:effectLst/>
                        </a:rPr>
                        <a:t>822.8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41910" algn="r">
                        <a:lnSpc>
                          <a:spcPts val="1460"/>
                        </a:lnSpc>
                        <a:spcAft>
                          <a:spcPts val="0"/>
                        </a:spcAft>
                      </a:pPr>
                      <a:r>
                        <a:rPr lang="fr-FR" sz="1300" noProof="0">
                          <a:effectLst/>
                        </a:rPr>
                        <a:t>16.3</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17780" algn="r">
                        <a:lnSpc>
                          <a:spcPts val="1460"/>
                        </a:lnSpc>
                        <a:spcAft>
                          <a:spcPts val="0"/>
                        </a:spcAft>
                      </a:pPr>
                      <a:r>
                        <a:rPr lang="fr-FR" sz="1300" noProof="0">
                          <a:effectLst/>
                        </a:rPr>
                        <a:t>140.1</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29845" algn="r">
                        <a:lnSpc>
                          <a:spcPts val="1460"/>
                        </a:lnSpc>
                        <a:spcAft>
                          <a:spcPts val="0"/>
                        </a:spcAft>
                      </a:pPr>
                      <a:r>
                        <a:rPr lang="fr-FR" sz="1300" noProof="0">
                          <a:effectLst/>
                        </a:rPr>
                        <a:t>979.2</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493449304"/>
                  </a:ext>
                </a:extLst>
              </a:tr>
              <a:tr h="179744">
                <a:tc>
                  <a:txBody>
                    <a:bodyPr/>
                    <a:lstStyle/>
                    <a:p>
                      <a:pPr marR="57150" algn="r">
                        <a:lnSpc>
                          <a:spcPts val="1115"/>
                        </a:lnSpc>
                        <a:spcBef>
                          <a:spcPts val="85"/>
                        </a:spcBef>
                        <a:spcAft>
                          <a:spcPts val="0"/>
                        </a:spcAft>
                      </a:pPr>
                      <a:r>
                        <a:rPr lang="en-US" sz="1300" dirty="0">
                          <a:effectLst/>
                        </a:rPr>
                        <a:t>MARS</a:t>
                      </a:r>
                      <a:endParaRPr lang="es-E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4925" algn="r">
                        <a:lnSpc>
                          <a:spcPts val="1115"/>
                        </a:lnSpc>
                        <a:spcBef>
                          <a:spcPts val="85"/>
                        </a:spcBef>
                        <a:spcAft>
                          <a:spcPts val="0"/>
                        </a:spcAft>
                      </a:pPr>
                      <a:r>
                        <a:rPr lang="fr-FR" sz="1300" noProof="0">
                          <a:effectLst/>
                        </a:rPr>
                        <a:t>480.3</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175"/>
                        </a:lnSpc>
                        <a:spcBef>
                          <a:spcPts val="25"/>
                        </a:spcBef>
                        <a:spcAft>
                          <a:spcPts val="0"/>
                        </a:spcAft>
                      </a:pPr>
                      <a:r>
                        <a:rPr lang="fr-FR" sz="1300" noProof="0">
                          <a:effectLst/>
                        </a:rPr>
                        <a:t>12.8</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6195" algn="r">
                        <a:lnSpc>
                          <a:spcPts val="1175"/>
                        </a:lnSpc>
                        <a:spcBef>
                          <a:spcPts val="25"/>
                        </a:spcBef>
                        <a:spcAft>
                          <a:spcPts val="0"/>
                        </a:spcAft>
                      </a:pPr>
                      <a:r>
                        <a:rPr lang="fr-FR" sz="1300" noProof="0">
                          <a:effectLst/>
                        </a:rPr>
                        <a:t>68.6</a:t>
                      </a:r>
                      <a:endParaRPr lang="fr-FR" sz="11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1115" algn="r">
                        <a:lnSpc>
                          <a:spcPts val="1115"/>
                        </a:lnSpc>
                        <a:spcBef>
                          <a:spcPts val="85"/>
                        </a:spcBef>
                        <a:spcAft>
                          <a:spcPts val="0"/>
                        </a:spcAft>
                      </a:pPr>
                      <a:r>
                        <a:rPr lang="fr-FR" sz="1300" noProof="0" dirty="0">
                          <a:effectLst/>
                        </a:rPr>
                        <a:t>561.7</a:t>
                      </a:r>
                      <a:endParaRPr lang="fr-FR" sz="11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461516581"/>
                  </a:ext>
                </a:extLst>
              </a:tr>
            </a:tbl>
          </a:graphicData>
        </a:graphic>
      </p:graphicFrame>
    </p:spTree>
    <p:extLst>
      <p:ext uri="{BB962C8B-B14F-4D97-AF65-F5344CB8AC3E}">
        <p14:creationId xmlns:p14="http://schemas.microsoft.com/office/powerpoint/2010/main" val="64249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2" name="Picture 4" descr="File:Nightingale-mort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97" y="177998"/>
            <a:ext cx="7312206" cy="45975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5896" y="4803998"/>
            <a:ext cx="3763607" cy="230832"/>
          </a:xfrm>
          <a:prstGeom prst="rect">
            <a:avLst/>
          </a:prstGeom>
        </p:spPr>
        <p:txBody>
          <a:bodyPr wrap="square">
            <a:spAutoFit/>
          </a:bodyPr>
          <a:lstStyle/>
          <a:p>
            <a:r>
              <a:rPr lang="en-US" sz="900" dirty="0">
                <a:solidFill>
                  <a:schemeClr val="bg1">
                    <a:lumMod val="50000"/>
                  </a:schemeClr>
                </a:solidFill>
              </a:rPr>
              <a:t>https://en.wikipedia.org/wiki/Florence_Nightingale</a:t>
            </a:r>
          </a:p>
        </p:txBody>
      </p:sp>
    </p:spTree>
    <p:extLst>
      <p:ext uri="{BB962C8B-B14F-4D97-AF65-F5344CB8AC3E}">
        <p14:creationId xmlns:p14="http://schemas.microsoft.com/office/powerpoint/2010/main" val="97885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2" name="Picture 4" descr="File:Nightingale-mort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14" y="203666"/>
            <a:ext cx="6088070" cy="3827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24776" y="2851830"/>
            <a:ext cx="3519224" cy="2434101"/>
          </a:xfrm>
          <a:prstGeom prst="rect">
            <a:avLst/>
          </a:prstGeom>
          <a:solidFill>
            <a:schemeClr val="accent2"/>
          </a:solidFill>
        </p:spPr>
        <p:txBody>
          <a:bodyPr wrap="square" lIns="108000" tIns="108000" rIns="108000" bIns="108000">
            <a:spAutoFit/>
          </a:bodyPr>
          <a:lstStyle/>
          <a:p>
            <a:r>
              <a:rPr lang="fr-FR" sz="2400" b="1" dirty="0">
                <a:solidFill>
                  <a:srgbClr val="FFFF66"/>
                </a:solidFill>
              </a:rPr>
              <a:t>Le changement qu’elle souhaitait </a:t>
            </a:r>
            <a:r>
              <a:rPr lang="fr-FR" sz="2400" b="1" dirty="0">
                <a:solidFill>
                  <a:schemeClr val="bg1"/>
                </a:solidFill>
              </a:rPr>
              <a:t>: Le gouvernement est informé et améliore les conditions sanitaires afin de sauver des vies</a:t>
            </a:r>
            <a:r>
              <a:rPr lang="en-US" sz="2400" b="1" dirty="0">
                <a:solidFill>
                  <a:schemeClr val="bg1"/>
                </a:solidFill>
              </a:rPr>
              <a:t>. </a:t>
            </a:r>
            <a:endParaRPr lang="en-US" sz="2400" dirty="0">
              <a:solidFill>
                <a:schemeClr val="bg1"/>
              </a:solidFill>
            </a:endParaRPr>
          </a:p>
        </p:txBody>
      </p:sp>
      <p:sp>
        <p:nvSpPr>
          <p:cNvPr id="6" name="Rectangle 5"/>
          <p:cNvSpPr/>
          <p:nvPr/>
        </p:nvSpPr>
        <p:spPr>
          <a:xfrm>
            <a:off x="5652120" y="82992"/>
            <a:ext cx="3491880" cy="1695437"/>
          </a:xfrm>
          <a:prstGeom prst="rect">
            <a:avLst/>
          </a:prstGeom>
          <a:solidFill>
            <a:schemeClr val="accent2"/>
          </a:solidFill>
        </p:spPr>
        <p:txBody>
          <a:bodyPr wrap="square" lIns="108000" tIns="108000" rIns="108000" bIns="108000">
            <a:spAutoFit/>
          </a:bodyPr>
          <a:lstStyle/>
          <a:p>
            <a:r>
              <a:rPr lang="fr-FR" sz="2400" b="1" dirty="0">
                <a:solidFill>
                  <a:srgbClr val="FFFF66"/>
                </a:solidFill>
              </a:rPr>
              <a:t>Histoire </a:t>
            </a:r>
            <a:r>
              <a:rPr lang="fr-FR" sz="2400" b="1" dirty="0">
                <a:solidFill>
                  <a:schemeClr val="bg1"/>
                </a:solidFill>
              </a:rPr>
              <a:t>: Les soldats meurent mais de maladies qui peuvent être prévenues. </a:t>
            </a:r>
            <a:r>
              <a:rPr lang="fr-FR" sz="2400" dirty="0">
                <a:solidFill>
                  <a:schemeClr val="bg1"/>
                </a:solidFill>
              </a:rPr>
              <a:t> </a:t>
            </a:r>
            <a:endParaRPr lang="fr-FR" sz="2400" b="1" dirty="0">
              <a:solidFill>
                <a:schemeClr val="bg1"/>
              </a:solidFill>
            </a:endParaRPr>
          </a:p>
        </p:txBody>
      </p:sp>
      <p:sp>
        <p:nvSpPr>
          <p:cNvPr id="7" name="Rectangle 6"/>
          <p:cNvSpPr/>
          <p:nvPr/>
        </p:nvSpPr>
        <p:spPr>
          <a:xfrm>
            <a:off x="5624776" y="1831001"/>
            <a:ext cx="3519224" cy="956773"/>
          </a:xfrm>
          <a:prstGeom prst="rect">
            <a:avLst/>
          </a:prstGeom>
          <a:solidFill>
            <a:schemeClr val="accent2"/>
          </a:solidFill>
        </p:spPr>
        <p:txBody>
          <a:bodyPr wrap="square" lIns="108000" tIns="108000" rIns="108000" bIns="108000">
            <a:spAutoFit/>
          </a:bodyPr>
          <a:lstStyle/>
          <a:p>
            <a:r>
              <a:rPr lang="fr-FR" sz="2400" b="1" dirty="0">
                <a:solidFill>
                  <a:srgbClr val="FFFF66"/>
                </a:solidFill>
              </a:rPr>
              <a:t>Auditoire </a:t>
            </a:r>
            <a:r>
              <a:rPr lang="fr-FR" sz="2400" b="1" dirty="0">
                <a:solidFill>
                  <a:schemeClr val="bg1"/>
                </a:solidFill>
              </a:rPr>
              <a:t>: Le législateur, le  gouvernement </a:t>
            </a:r>
          </a:p>
        </p:txBody>
      </p:sp>
    </p:spTree>
    <p:extLst>
      <p:ext uri="{BB962C8B-B14F-4D97-AF65-F5344CB8AC3E}">
        <p14:creationId xmlns:p14="http://schemas.microsoft.com/office/powerpoint/2010/main" val="17232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795886"/>
            <a:ext cx="9144000" cy="1347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2230424352"/>
              </p:ext>
            </p:extLst>
          </p:nvPr>
        </p:nvGraphicFramePr>
        <p:xfrm>
          <a:off x="-288032" y="-92546"/>
          <a:ext cx="9252520" cy="56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721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723878"/>
            <a:ext cx="9144000" cy="141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52120" y="2312237"/>
            <a:ext cx="2534476" cy="461665"/>
          </a:xfrm>
          <a:prstGeom prst="rect">
            <a:avLst/>
          </a:prstGeom>
        </p:spPr>
        <p:txBody>
          <a:bodyPr wrap="none">
            <a:spAutoFit/>
          </a:bodyPr>
          <a:lstStyle/>
          <a:p>
            <a:pPr marL="342900" lvl="0" indent="-342900">
              <a:buFont typeface="Arial" panose="020B0604020202020204" pitchFamily="34" charset="0"/>
              <a:buChar char="•"/>
            </a:pPr>
            <a:r>
              <a:rPr lang="fr-CA" sz="2400" b="1" dirty="0"/>
              <a:t>Votre auditoire </a:t>
            </a:r>
          </a:p>
        </p:txBody>
      </p:sp>
      <p:sp>
        <p:nvSpPr>
          <p:cNvPr id="9" name="Rectangle 8"/>
          <p:cNvSpPr/>
          <p:nvPr/>
        </p:nvSpPr>
        <p:spPr>
          <a:xfrm>
            <a:off x="5652122" y="2859782"/>
            <a:ext cx="2407519" cy="461665"/>
          </a:xfrm>
          <a:prstGeom prst="rect">
            <a:avLst/>
          </a:prstGeom>
        </p:spPr>
        <p:txBody>
          <a:bodyPr wrap="none">
            <a:spAutoFit/>
          </a:bodyPr>
          <a:lstStyle/>
          <a:p>
            <a:pPr marL="342900" indent="-342900">
              <a:buFont typeface="Arial" panose="020B0604020202020204" pitchFamily="34" charset="0"/>
              <a:buChar char="•"/>
            </a:pPr>
            <a:r>
              <a:rPr lang="fr-CA" sz="2400" b="1" dirty="0"/>
              <a:t>Méthodologie </a:t>
            </a:r>
          </a:p>
        </p:txBody>
      </p:sp>
      <p:sp>
        <p:nvSpPr>
          <p:cNvPr id="10" name="Rectangle 9"/>
          <p:cNvSpPr/>
          <p:nvPr/>
        </p:nvSpPr>
        <p:spPr>
          <a:xfrm>
            <a:off x="5652120" y="3419874"/>
            <a:ext cx="2193229" cy="461665"/>
          </a:xfrm>
          <a:prstGeom prst="rect">
            <a:avLst/>
          </a:prstGeom>
        </p:spPr>
        <p:txBody>
          <a:bodyPr wrap="none">
            <a:spAutoFit/>
          </a:bodyPr>
          <a:lstStyle/>
          <a:p>
            <a:pPr marL="342900" lvl="0" indent="-342900">
              <a:buFont typeface="Arial" panose="020B0604020202020204" pitchFamily="34" charset="0"/>
              <a:buChar char="•"/>
            </a:pPr>
            <a:r>
              <a:rPr lang="fr-CA" sz="2400" b="1" dirty="0"/>
              <a:t>Cas pratique </a:t>
            </a:r>
          </a:p>
        </p:txBody>
      </p:sp>
      <p:sp>
        <p:nvSpPr>
          <p:cNvPr id="2" name="Title 1"/>
          <p:cNvSpPr>
            <a:spLocks noGrp="1"/>
          </p:cNvSpPr>
          <p:nvPr>
            <p:ph type="title"/>
          </p:nvPr>
        </p:nvSpPr>
        <p:spPr>
          <a:xfrm>
            <a:off x="0" y="0"/>
            <a:ext cx="9144000" cy="1059582"/>
          </a:xfrm>
        </p:spPr>
        <p:txBody>
          <a:bodyPr>
            <a:noAutofit/>
          </a:bodyPr>
          <a:lstStyle/>
          <a:p>
            <a:r>
              <a:rPr lang="en-US" sz="4400" b="1" dirty="0">
                <a:solidFill>
                  <a:schemeClr val="tx1"/>
                </a:solidFill>
              </a:rPr>
              <a:t>                             Agenda</a:t>
            </a:r>
          </a:p>
        </p:txBody>
      </p:sp>
      <p:grpSp>
        <p:nvGrpSpPr>
          <p:cNvPr id="6" name="Group 5"/>
          <p:cNvGrpSpPr/>
          <p:nvPr/>
        </p:nvGrpSpPr>
        <p:grpSpPr>
          <a:xfrm>
            <a:off x="0" y="0"/>
            <a:ext cx="8854921" cy="5143500"/>
            <a:chOff x="0" y="0"/>
            <a:chExt cx="8854921" cy="5143500"/>
          </a:xfrm>
        </p:grpSpPr>
        <p:sp>
          <p:nvSpPr>
            <p:cNvPr id="7" name="Rectangle 6"/>
            <p:cNvSpPr/>
            <p:nvPr/>
          </p:nvSpPr>
          <p:spPr>
            <a:xfrm>
              <a:off x="5652121" y="1739012"/>
              <a:ext cx="3202800" cy="461665"/>
            </a:xfrm>
            <a:prstGeom prst="rect">
              <a:avLst/>
            </a:prstGeom>
          </p:spPr>
          <p:txBody>
            <a:bodyPr wrap="none">
              <a:spAutoFit/>
            </a:bodyPr>
            <a:lstStyle/>
            <a:p>
              <a:pPr marL="342900" lvl="0" indent="-342900">
                <a:buFont typeface="Arial" panose="020B0604020202020204" pitchFamily="34" charset="0"/>
                <a:buChar char="•"/>
              </a:pPr>
              <a:r>
                <a:rPr lang="fr-CA" sz="2400" b="1" dirty="0"/>
                <a:t>Histoire des données</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51077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1823193" y="3321447"/>
            <a:ext cx="3816424" cy="1815882"/>
          </a:xfrm>
          <a:prstGeom prst="rect">
            <a:avLst/>
          </a:prstGeom>
          <a:solidFill>
            <a:srgbClr val="000000"/>
          </a:solidFill>
        </p:spPr>
        <p:txBody>
          <a:bodyPr wrap="square" rtlCol="0">
            <a:spAutoFit/>
          </a:bodyPr>
          <a:lstStyle/>
          <a:p>
            <a:r>
              <a:rPr lang="fr-FR" sz="2800" b="1" dirty="0">
                <a:solidFill>
                  <a:schemeClr val="bg1"/>
                </a:solidFill>
              </a:rPr>
              <a:t>N’hésitez pas à nous interrompre !</a:t>
            </a:r>
          </a:p>
          <a:p>
            <a:r>
              <a:rPr lang="fr-FR" sz="2800" b="1" dirty="0">
                <a:solidFill>
                  <a:schemeClr val="bg1"/>
                </a:solidFill>
              </a:rPr>
              <a:t>Posez-nous des questions !</a:t>
            </a:r>
          </a:p>
        </p:txBody>
      </p:sp>
    </p:spTree>
    <p:extLst>
      <p:ext uri="{BB962C8B-B14F-4D97-AF65-F5344CB8AC3E}">
        <p14:creationId xmlns:p14="http://schemas.microsoft.com/office/powerpoint/2010/main" val="26133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55926"/>
            <a:ext cx="9144001"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graphicFrame>
        <p:nvGraphicFramePr>
          <p:cNvPr id="9" name="Diagram 8"/>
          <p:cNvGraphicFramePr/>
          <p:nvPr>
            <p:extLst>
              <p:ext uri="{D42A27DB-BD31-4B8C-83A1-F6EECF244321}">
                <p14:modId xmlns:p14="http://schemas.microsoft.com/office/powerpoint/2010/main" val="3892038957"/>
              </p:ext>
            </p:extLst>
          </p:nvPr>
        </p:nvGraphicFramePr>
        <p:xfrm>
          <a:off x="-216024" y="-92546"/>
          <a:ext cx="9252520" cy="56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520280" y="1491630"/>
            <a:ext cx="6444208" cy="2736304"/>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2211602" y="2493503"/>
            <a:ext cx="839852"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88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0"/>
            <a:ext cx="9144000" cy="943447"/>
          </a:xfrm>
        </p:spPr>
        <p:txBody>
          <a:bodyPr>
            <a:normAutofit/>
          </a:bodyPr>
          <a:lstStyle/>
          <a:p>
            <a:r>
              <a:rPr lang="en-US" sz="2800" b="1" dirty="0"/>
              <a:t>Story depends on the context</a:t>
            </a:r>
            <a:endParaRPr lang="en-US" sz="1800" dirty="0"/>
          </a:p>
        </p:txBody>
      </p:sp>
      <p:sp>
        <p:nvSpPr>
          <p:cNvPr id="9" name="Content Placeholder 2"/>
          <p:cNvSpPr>
            <a:spLocks noGrp="1"/>
          </p:cNvSpPr>
          <p:nvPr>
            <p:ph idx="1"/>
          </p:nvPr>
        </p:nvSpPr>
        <p:spPr>
          <a:xfrm>
            <a:off x="0" y="0"/>
            <a:ext cx="9144000" cy="6151612"/>
          </a:xfrm>
          <a:solidFill>
            <a:schemeClr val="tx2">
              <a:lumMod val="20000"/>
              <a:lumOff val="80000"/>
            </a:schemeClr>
          </a:solidFill>
        </p:spPr>
        <p:txBody>
          <a:bodyPr vert="horz" lIns="91440" tIns="45720" rIns="91440" bIns="45720" rtlCol="0" anchor="t">
            <a:noAutofit/>
          </a:bodyPr>
          <a:lstStyle/>
          <a:p>
            <a:pPr marL="0" indent="0">
              <a:spcAft>
                <a:spcPts val="600"/>
              </a:spcAft>
              <a:buNone/>
            </a:pPr>
            <a:r>
              <a:rPr lang="en-US" sz="2000" dirty="0">
                <a:latin typeface="Calibri"/>
                <a:cs typeface="Calibri"/>
              </a:rPr>
              <a:t> </a:t>
            </a:r>
            <a:endParaRPr lang="en-US" dirty="0"/>
          </a:p>
          <a:p>
            <a:pPr marL="0" algn="ctr">
              <a:spcAft>
                <a:spcPts val="600"/>
              </a:spcAft>
              <a:buNone/>
            </a:pPr>
            <a:endParaRPr lang="en-US" sz="6000" dirty="0">
              <a:latin typeface="Bookman Old Style" panose="02050604050505020204" pitchFamily="18" charset="0"/>
              <a:cs typeface="Calibri"/>
            </a:endParaRPr>
          </a:p>
          <a:p>
            <a:pPr marL="0" algn="ctr">
              <a:spcAft>
                <a:spcPts val="600"/>
              </a:spcAft>
              <a:buNone/>
            </a:pPr>
            <a:r>
              <a:rPr lang="en-US" sz="9600" dirty="0">
                <a:latin typeface="Bookman Old Style" panose="02050604050505020204" pitchFamily="18" charset="0"/>
                <a:cs typeface="Calibri"/>
              </a:rPr>
              <a:t>89%</a:t>
            </a:r>
          </a:p>
          <a:p>
            <a:pPr marL="0" algn="ctr">
              <a:spcAft>
                <a:spcPts val="600"/>
              </a:spcAft>
              <a:buNone/>
            </a:pPr>
            <a:r>
              <a:rPr lang="en-US" sz="2000" dirty="0">
                <a:latin typeface="Calibri"/>
                <a:cs typeface="Calibri"/>
              </a:rPr>
              <a:t> </a:t>
            </a:r>
            <a:endParaRPr lang="en-US" dirty="0"/>
          </a:p>
          <a:p>
            <a:pPr>
              <a:spcAft>
                <a:spcPts val="600"/>
              </a:spcAft>
            </a:pPr>
            <a:endParaRPr lang="en-US" sz="2000" dirty="0">
              <a:cs typeface="Calibri"/>
            </a:endParaRPr>
          </a:p>
        </p:txBody>
      </p:sp>
    </p:spTree>
    <p:extLst>
      <p:ext uri="{BB962C8B-B14F-4D97-AF65-F5344CB8AC3E}">
        <p14:creationId xmlns:p14="http://schemas.microsoft.com/office/powerpoint/2010/main" val="60406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854262" y="-3151736"/>
            <a:ext cx="792088" cy="576064"/>
          </a:xfrm>
          <a:prstGeom prst="rect">
            <a:avLst/>
          </a:prstGeom>
          <a:noFill/>
          <a:ln>
            <a:solidFill>
              <a:srgbClr val="005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3871" y="51469"/>
            <a:ext cx="7498569" cy="4976509"/>
          </a:xfrm>
          <a:prstGeom prst="rect">
            <a:avLst/>
          </a:prstGeom>
        </p:spPr>
      </p:pic>
      <p:sp>
        <p:nvSpPr>
          <p:cNvPr id="11" name="Oval 10"/>
          <p:cNvSpPr/>
          <p:nvPr/>
        </p:nvSpPr>
        <p:spPr>
          <a:xfrm>
            <a:off x="5754362" y="1563638"/>
            <a:ext cx="689846" cy="576064"/>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33871" y="4771615"/>
            <a:ext cx="436338" cy="230832"/>
          </a:xfrm>
          <a:prstGeom prst="rect">
            <a:avLst/>
          </a:prstGeom>
        </p:spPr>
        <p:txBody>
          <a:bodyPr wrap="none">
            <a:spAutoFit/>
          </a:bodyPr>
          <a:lstStyle/>
          <a:p>
            <a:r>
              <a:rPr lang="en-US" sz="900" dirty="0">
                <a:solidFill>
                  <a:schemeClr val="bg1">
                    <a:lumMod val="50000"/>
                  </a:schemeClr>
                </a:solidFill>
              </a:rPr>
              <a:t>WHO</a:t>
            </a:r>
          </a:p>
        </p:txBody>
      </p:sp>
    </p:spTree>
    <p:extLst>
      <p:ext uri="{BB962C8B-B14F-4D97-AF65-F5344CB8AC3E}">
        <p14:creationId xmlns:p14="http://schemas.microsoft.com/office/powerpoint/2010/main" val="199248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599" y="-20538"/>
            <a:ext cx="6860499" cy="5143500"/>
          </a:xfrm>
          <a:prstGeom prst="rect">
            <a:avLst/>
          </a:prstGeom>
        </p:spPr>
      </p:pic>
      <p:sp>
        <p:nvSpPr>
          <p:cNvPr id="2" name="Oval 1"/>
          <p:cNvSpPr/>
          <p:nvPr/>
        </p:nvSpPr>
        <p:spPr>
          <a:xfrm>
            <a:off x="4854262" y="-3151736"/>
            <a:ext cx="792088" cy="576064"/>
          </a:xfrm>
          <a:prstGeom prst="rect">
            <a:avLst/>
          </a:prstGeom>
          <a:noFill/>
          <a:ln>
            <a:solidFill>
              <a:srgbClr val="005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p:cNvSpPr/>
          <p:nvPr/>
        </p:nvSpPr>
        <p:spPr>
          <a:xfrm>
            <a:off x="4139952" y="3939902"/>
            <a:ext cx="1254370" cy="739599"/>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260599" y="4892130"/>
            <a:ext cx="779381" cy="230832"/>
          </a:xfrm>
          <a:prstGeom prst="rect">
            <a:avLst/>
          </a:prstGeom>
        </p:spPr>
        <p:txBody>
          <a:bodyPr wrap="none">
            <a:spAutoFit/>
          </a:bodyPr>
          <a:lstStyle/>
          <a:p>
            <a:r>
              <a:rPr lang="en-US" sz="900" dirty="0">
                <a:solidFill>
                  <a:schemeClr val="bg1"/>
                </a:solidFill>
              </a:rPr>
              <a:t>Leon Farrant</a:t>
            </a:r>
          </a:p>
        </p:txBody>
      </p:sp>
    </p:spTree>
    <p:extLst>
      <p:ext uri="{BB962C8B-B14F-4D97-AF65-F5344CB8AC3E}">
        <p14:creationId xmlns:p14="http://schemas.microsoft.com/office/powerpoint/2010/main" val="225500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56" y="217190"/>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4" y="4789190"/>
            <a:ext cx="1375698" cy="230832"/>
          </a:xfrm>
          <a:prstGeom prst="rect">
            <a:avLst/>
          </a:prstGeom>
        </p:spPr>
        <p:txBody>
          <a:bodyPr wrap="none">
            <a:spAutoFit/>
          </a:bodyPr>
          <a:lstStyle/>
          <a:p>
            <a:r>
              <a:rPr lang="en-US" sz="900" dirty="0">
                <a:solidFill>
                  <a:schemeClr val="bg1">
                    <a:lumMod val="50000"/>
                  </a:schemeClr>
                </a:solidFill>
              </a:rPr>
              <a:t>J. You/</a:t>
            </a:r>
            <a:r>
              <a:rPr lang="en-US" sz="900" i="1" dirty="0">
                <a:solidFill>
                  <a:schemeClr val="bg1">
                    <a:lumMod val="50000"/>
                  </a:schemeClr>
                </a:solidFill>
              </a:rPr>
              <a:t>Science</a:t>
            </a:r>
            <a:r>
              <a:rPr lang="en-US" sz="900" dirty="0">
                <a:solidFill>
                  <a:schemeClr val="bg1">
                    <a:lumMod val="50000"/>
                  </a:schemeClr>
                </a:solidFill>
              </a:rPr>
              <a:t> (Data) CDC</a:t>
            </a:r>
          </a:p>
        </p:txBody>
      </p:sp>
    </p:spTree>
    <p:extLst>
      <p:ext uri="{BB962C8B-B14F-4D97-AF65-F5344CB8AC3E}">
        <p14:creationId xmlns:p14="http://schemas.microsoft.com/office/powerpoint/2010/main" val="266019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1470"/>
            <a:ext cx="4104456" cy="4790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55386" y="4876006"/>
            <a:ext cx="1241045" cy="230832"/>
          </a:xfrm>
          <a:prstGeom prst="rect">
            <a:avLst/>
          </a:prstGeom>
        </p:spPr>
        <p:txBody>
          <a:bodyPr wrap="none">
            <a:spAutoFit/>
          </a:bodyPr>
          <a:lstStyle/>
          <a:p>
            <a:r>
              <a:rPr lang="en-US" sz="900" dirty="0">
                <a:solidFill>
                  <a:schemeClr val="bg1">
                    <a:lumMod val="50000"/>
                  </a:schemeClr>
                </a:solidFill>
              </a:rPr>
              <a:t>India Today/</a:t>
            </a:r>
            <a:r>
              <a:rPr lang="en-US" sz="900" dirty="0" err="1">
                <a:solidFill>
                  <a:schemeClr val="bg1">
                    <a:lumMod val="50000"/>
                  </a:schemeClr>
                </a:solidFill>
              </a:rPr>
              <a:t>Funalytics</a:t>
            </a:r>
            <a:endParaRPr lang="en-US" sz="900" dirty="0">
              <a:solidFill>
                <a:schemeClr val="bg1">
                  <a:lumMod val="50000"/>
                </a:schemeClr>
              </a:solidFill>
            </a:endParaRPr>
          </a:p>
        </p:txBody>
      </p:sp>
    </p:spTree>
    <p:extLst>
      <p:ext uri="{BB962C8B-B14F-4D97-AF65-F5344CB8AC3E}">
        <p14:creationId xmlns:p14="http://schemas.microsoft.com/office/powerpoint/2010/main" val="1501958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460" y="339502"/>
            <a:ext cx="6613899" cy="417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24466" y="4613708"/>
            <a:ext cx="518091" cy="230832"/>
          </a:xfrm>
          <a:prstGeom prst="rect">
            <a:avLst/>
          </a:prstGeom>
        </p:spPr>
        <p:txBody>
          <a:bodyPr wrap="none">
            <a:spAutoFit/>
          </a:bodyPr>
          <a:lstStyle/>
          <a:p>
            <a:r>
              <a:rPr lang="en-US" sz="900" dirty="0">
                <a:solidFill>
                  <a:schemeClr val="bg1">
                    <a:lumMod val="50000"/>
                  </a:schemeClr>
                </a:solidFill>
              </a:rPr>
              <a:t>IFPMA </a:t>
            </a:r>
          </a:p>
        </p:txBody>
      </p:sp>
    </p:spTree>
    <p:extLst>
      <p:ext uri="{BB962C8B-B14F-4D97-AF65-F5344CB8AC3E}">
        <p14:creationId xmlns:p14="http://schemas.microsoft.com/office/powerpoint/2010/main" val="287438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http://www.euro.who.int/en/health-topics/disease-prevention/vaccines-and-immunization/data-and-statistics/infographics/infographic-rubella-remains-a-threat-2015</a:t>
            </a:r>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a:stretch/>
        </p:blipFill>
        <p:spPr bwMode="auto">
          <a:xfrm>
            <a:off x="395536" y="843558"/>
            <a:ext cx="8341337" cy="345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6" y="4339396"/>
            <a:ext cx="5400600" cy="369332"/>
          </a:xfrm>
          <a:prstGeom prst="rect">
            <a:avLst/>
          </a:prstGeom>
        </p:spPr>
        <p:txBody>
          <a:bodyPr wrap="square">
            <a:spAutoFit/>
          </a:bodyPr>
          <a:lstStyle/>
          <a:p>
            <a:r>
              <a:rPr lang="en-US" sz="900" dirty="0">
                <a:solidFill>
                  <a:schemeClr val="bg1">
                    <a:lumMod val="50000"/>
                  </a:schemeClr>
                </a:solidFill>
              </a:rPr>
              <a:t>http://www.euro.who.int/en/health-topics/disease-prevention/vaccines-and-immunization/data-and-statistics/infographics/infographic-rubella-remains-a-threat-2015</a:t>
            </a:r>
          </a:p>
        </p:txBody>
      </p:sp>
    </p:spTree>
    <p:extLst>
      <p:ext uri="{BB962C8B-B14F-4D97-AF65-F5344CB8AC3E}">
        <p14:creationId xmlns:p14="http://schemas.microsoft.com/office/powerpoint/2010/main" val="188884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83917"/>
            <a:ext cx="9144000" cy="105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26753" y="2355726"/>
            <a:ext cx="8640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23478"/>
            <a:ext cx="475252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1720" y="4900137"/>
            <a:ext cx="4572000" cy="230832"/>
          </a:xfrm>
          <a:prstGeom prst="rect">
            <a:avLst/>
          </a:prstGeom>
        </p:spPr>
        <p:txBody>
          <a:bodyPr>
            <a:spAutoFit/>
          </a:bodyPr>
          <a:lstStyle/>
          <a:p>
            <a:r>
              <a:rPr lang="en-US" sz="900" dirty="0">
                <a:solidFill>
                  <a:schemeClr val="bg1">
                    <a:lumMod val="50000"/>
                  </a:schemeClr>
                </a:solidFill>
              </a:rPr>
              <a:t>http://dhss.alaska.gov/dph/Epi/id/Pages/Mumps.aspx</a:t>
            </a:r>
          </a:p>
        </p:txBody>
      </p:sp>
    </p:spTree>
    <p:extLst>
      <p:ext uri="{BB962C8B-B14F-4D97-AF65-F5344CB8AC3E}">
        <p14:creationId xmlns:p14="http://schemas.microsoft.com/office/powerpoint/2010/main" val="3707713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55926"/>
            <a:ext cx="9144001"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graphicFrame>
        <p:nvGraphicFramePr>
          <p:cNvPr id="9" name="Diagram 8"/>
          <p:cNvGraphicFramePr/>
          <p:nvPr>
            <p:extLst>
              <p:ext uri="{D42A27DB-BD31-4B8C-83A1-F6EECF244321}">
                <p14:modId xmlns:p14="http://schemas.microsoft.com/office/powerpoint/2010/main" val="2299201366"/>
              </p:ext>
            </p:extLst>
          </p:nvPr>
        </p:nvGraphicFramePr>
        <p:xfrm>
          <a:off x="-216024" y="-92546"/>
          <a:ext cx="9252520" cy="56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716016" y="1491630"/>
            <a:ext cx="4248472" cy="247440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4322361" y="2503128"/>
            <a:ext cx="92383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512" y="1609512"/>
            <a:ext cx="2376264" cy="247440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2411759" y="2581376"/>
            <a:ext cx="576065" cy="288032"/>
          </a:xfrm>
          <a:prstGeom prst="triangl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0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96" y="-972"/>
            <a:ext cx="9144000" cy="5143499"/>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2" name="Title 1"/>
          <p:cNvSpPr>
            <a:spLocks noGrp="1"/>
          </p:cNvSpPr>
          <p:nvPr>
            <p:ph type="title"/>
          </p:nvPr>
        </p:nvSpPr>
        <p:spPr>
          <a:xfrm>
            <a:off x="0" y="411510"/>
            <a:ext cx="9144000" cy="4104456"/>
          </a:xfrm>
        </p:spPr>
        <p:txBody>
          <a:bodyPr>
            <a:normAutofit/>
          </a:bodyPr>
          <a:lstStyle/>
          <a:p>
            <a:r>
              <a:rPr lang="fr-FR" sz="5400" b="1" dirty="0">
                <a:solidFill>
                  <a:schemeClr val="bg1"/>
                </a:solidFill>
                <a:latin typeface="Arial" panose="020B0604020202020204" pitchFamily="34" charset="0"/>
                <a:cs typeface="Arial" panose="020B0604020202020204" pitchFamily="34" charset="0"/>
              </a:rPr>
              <a:t>3 raisons </a:t>
            </a:r>
            <a:br>
              <a:rPr lang="fr-FR" sz="5400"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pour</a:t>
            </a:r>
            <a:r>
              <a:rPr lang="fr-FR" sz="5400" b="1" dirty="0">
                <a:solidFill>
                  <a:schemeClr val="bg1"/>
                </a:solidFill>
                <a:latin typeface="Arial" panose="020B0604020202020204" pitchFamily="34" charset="0"/>
                <a:cs typeface="Arial" panose="020B0604020202020204" pitchFamily="34" charset="0"/>
              </a:rPr>
              <a:t> </a:t>
            </a:r>
            <a:r>
              <a:rPr lang="fr-FR" b="1" dirty="0">
                <a:solidFill>
                  <a:schemeClr val="bg1"/>
                </a:solidFill>
                <a:latin typeface="Arial" panose="020B0604020202020204" pitchFamily="34" charset="0"/>
                <a:cs typeface="Arial" panose="020B0604020202020204" pitchFamily="34" charset="0"/>
              </a:rPr>
              <a:t>lesquelles il est important de </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communiquer des données avec d’excellentes visualisations </a:t>
            </a:r>
          </a:p>
        </p:txBody>
      </p:sp>
    </p:spTree>
    <p:extLst>
      <p:ext uri="{BB962C8B-B14F-4D97-AF65-F5344CB8AC3E}">
        <p14:creationId xmlns:p14="http://schemas.microsoft.com/office/powerpoint/2010/main" val="127098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011910"/>
            <a:ext cx="9144000" cy="11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3" y="-20538"/>
            <a:ext cx="2063713" cy="279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991745"/>
            <a:ext cx="2564184" cy="296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003" y="-1288"/>
            <a:ext cx="2520280" cy="296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283718"/>
            <a:ext cx="2360414" cy="286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373448"/>
            <a:ext cx="2407022" cy="278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108520" y="48298"/>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sz="2800" b="1" dirty="0" err="1"/>
              <a:t>Comprendre</a:t>
            </a:r>
            <a:r>
              <a:rPr lang="en-US" sz="2800" b="1" dirty="0"/>
              <a:t> </a:t>
            </a:r>
            <a:r>
              <a:rPr lang="en-US" sz="2800" b="1" dirty="0" err="1"/>
              <a:t>votre</a:t>
            </a:r>
            <a:r>
              <a:rPr lang="en-US" sz="2800" b="1" dirty="0"/>
              <a:t> </a:t>
            </a:r>
            <a:r>
              <a:rPr lang="en-US" sz="2800" b="1" dirty="0" err="1"/>
              <a:t>auditoire</a:t>
            </a:r>
            <a:r>
              <a:rPr lang="en-US" sz="2800" b="1" dirty="0"/>
              <a:t> </a:t>
            </a:r>
            <a:endParaRPr lang="en-US" sz="1800" dirty="0"/>
          </a:p>
        </p:txBody>
      </p:sp>
    </p:spTree>
    <p:extLst>
      <p:ext uri="{BB962C8B-B14F-4D97-AF65-F5344CB8AC3E}">
        <p14:creationId xmlns:p14="http://schemas.microsoft.com/office/powerpoint/2010/main" val="4284107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688" y="1419622"/>
            <a:ext cx="2520280" cy="296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429276"/>
            <a:ext cx="2564184" cy="296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a:xfrm>
            <a:off x="3131840" y="298927"/>
            <a:ext cx="2304256" cy="1346180"/>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231786" y="486078"/>
            <a:ext cx="2204310" cy="615553"/>
          </a:xfrm>
          <a:prstGeom prst="rect">
            <a:avLst/>
          </a:prstGeom>
        </p:spPr>
        <p:txBody>
          <a:bodyPr wrap="square" anchor="t">
            <a:spAutoFit/>
          </a:bodyPr>
          <a:lstStyle/>
          <a:p>
            <a:r>
              <a:rPr lang="fr-FR" sz="1700" b="1" i="1" dirty="0"/>
              <a:t>J’ai besoin d’être bien informée et motivée </a:t>
            </a:r>
          </a:p>
        </p:txBody>
      </p:sp>
      <p:sp>
        <p:nvSpPr>
          <p:cNvPr id="10" name="Rounded Rectangular Callout 9"/>
          <p:cNvSpPr/>
          <p:nvPr/>
        </p:nvSpPr>
        <p:spPr>
          <a:xfrm>
            <a:off x="5971085" y="298927"/>
            <a:ext cx="2478358" cy="1346180"/>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84168" y="413613"/>
            <a:ext cx="2705371" cy="877163"/>
          </a:xfrm>
          <a:prstGeom prst="rect">
            <a:avLst/>
          </a:prstGeom>
        </p:spPr>
        <p:txBody>
          <a:bodyPr wrap="square" anchor="t">
            <a:spAutoFit/>
          </a:bodyPr>
          <a:lstStyle/>
          <a:p>
            <a:r>
              <a:rPr lang="fr-FR" sz="1700" b="1" i="1" dirty="0">
                <a:solidFill>
                  <a:srgbClr val="000000"/>
                </a:solidFill>
              </a:rPr>
              <a:t>J’ai besoin de savoir quelle est la meilleur vaccination pour mon enfant</a:t>
            </a:r>
            <a:endParaRPr lang="fr-FR" sz="1700" i="1" dirty="0">
              <a:solidFill>
                <a:schemeClr val="accent2"/>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374" y="1275605"/>
            <a:ext cx="2382426" cy="322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p:nvPr/>
        </p:nvSpPr>
        <p:spPr>
          <a:xfrm>
            <a:off x="179512" y="333003"/>
            <a:ext cx="2376264" cy="1376829"/>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9512" y="486079"/>
            <a:ext cx="2376264" cy="1138773"/>
          </a:xfrm>
          <a:prstGeom prst="rect">
            <a:avLst/>
          </a:prstGeom>
        </p:spPr>
        <p:txBody>
          <a:bodyPr wrap="square" anchor="t">
            <a:spAutoFit/>
          </a:bodyPr>
          <a:lstStyle/>
          <a:p>
            <a:r>
              <a:rPr lang="fr-FR" sz="1700" b="1" i="1" dirty="0"/>
              <a:t>J’ai besoin d’informations et de preuves afin de mettre en œuvre une politique</a:t>
            </a:r>
          </a:p>
        </p:txBody>
      </p:sp>
    </p:spTree>
    <p:extLst>
      <p:ext uri="{BB962C8B-B14F-4D97-AF65-F5344CB8AC3E}">
        <p14:creationId xmlns:p14="http://schemas.microsoft.com/office/powerpoint/2010/main" val="3549895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011910"/>
            <a:ext cx="9144000" cy="11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sp>
        <p:nvSpPr>
          <p:cNvPr id="9" name="Title 1"/>
          <p:cNvSpPr txBox="1">
            <a:spLocks/>
          </p:cNvSpPr>
          <p:nvPr/>
        </p:nvSpPr>
        <p:spPr>
          <a:xfrm>
            <a:off x="-108520" y="48298"/>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2800" b="1" dirty="0"/>
              <a:t>Comprendre votre auditoire </a:t>
            </a:r>
            <a:endParaRPr lang="fr-FR" sz="18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31590"/>
            <a:ext cx="4612754" cy="318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1141655"/>
            <a:ext cx="3816424" cy="2015936"/>
          </a:xfrm>
          <a:prstGeom prst="rect">
            <a:avLst/>
          </a:prstGeom>
          <a:noFill/>
        </p:spPr>
        <p:txBody>
          <a:bodyPr wrap="square" rtlCol="0">
            <a:spAutoFit/>
          </a:bodyPr>
          <a:lstStyle/>
          <a:p>
            <a:pPr marL="285750" indent="-285750">
              <a:buFont typeface="Arial" panose="020B0604020202020204" pitchFamily="34" charset="0"/>
              <a:buChar char="•"/>
            </a:pPr>
            <a:r>
              <a:rPr lang="fr-FR" sz="2500" dirty="0"/>
              <a:t>Groupes de discussion </a:t>
            </a:r>
          </a:p>
          <a:p>
            <a:pPr marL="285750" indent="-285750">
              <a:buFont typeface="Arial" panose="020B0604020202020204" pitchFamily="34" charset="0"/>
              <a:buChar char="•"/>
            </a:pPr>
            <a:r>
              <a:rPr lang="fr-FR" sz="2500" dirty="0"/>
              <a:t>Enquêtes </a:t>
            </a:r>
          </a:p>
          <a:p>
            <a:pPr marL="285750" indent="-285750">
              <a:buFont typeface="Arial" panose="020B0604020202020204" pitchFamily="34" charset="0"/>
              <a:buChar char="•"/>
            </a:pPr>
            <a:r>
              <a:rPr lang="fr-FR" sz="2500" dirty="0"/>
              <a:t>Entretiens </a:t>
            </a:r>
          </a:p>
          <a:p>
            <a:pPr marL="285750" indent="-285750">
              <a:buFont typeface="Arial" panose="020B0604020202020204" pitchFamily="34" charset="0"/>
              <a:buChar char="•"/>
            </a:pPr>
            <a:r>
              <a:rPr lang="fr-FR" sz="2500" dirty="0"/>
              <a:t>Suivre les réseaux sociaux </a:t>
            </a:r>
          </a:p>
          <a:p>
            <a:pPr marL="285750" indent="-285750">
              <a:buFont typeface="Arial" panose="020B0604020202020204" pitchFamily="34" charset="0"/>
              <a:buChar char="•"/>
            </a:pPr>
            <a:r>
              <a:rPr lang="fr-FR" sz="2500" dirty="0"/>
              <a:t>Networking</a:t>
            </a:r>
          </a:p>
        </p:txBody>
      </p:sp>
    </p:spTree>
    <p:extLst>
      <p:ext uri="{BB962C8B-B14F-4D97-AF65-F5344CB8AC3E}">
        <p14:creationId xmlns:p14="http://schemas.microsoft.com/office/powerpoint/2010/main" val="1488614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1507" cy="406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434" y="0"/>
            <a:ext cx="5698734" cy="347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036" y="1663700"/>
            <a:ext cx="4984750" cy="347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64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55926"/>
            <a:ext cx="9144001"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graphicFrame>
        <p:nvGraphicFramePr>
          <p:cNvPr id="9" name="Diagram 8"/>
          <p:cNvGraphicFramePr/>
          <p:nvPr>
            <p:extLst>
              <p:ext uri="{D42A27DB-BD31-4B8C-83A1-F6EECF244321}">
                <p14:modId xmlns:p14="http://schemas.microsoft.com/office/powerpoint/2010/main" val="2320830989"/>
              </p:ext>
            </p:extLst>
          </p:nvPr>
        </p:nvGraphicFramePr>
        <p:xfrm>
          <a:off x="-216024" y="-92546"/>
          <a:ext cx="9252520" cy="56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876256" y="1491630"/>
            <a:ext cx="2088232" cy="252028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4322361" y="2503128"/>
            <a:ext cx="92383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9136" y="1609511"/>
            <a:ext cx="4536505" cy="2546415"/>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4586436" y="2581195"/>
            <a:ext cx="576064" cy="297657"/>
          </a:xfrm>
          <a:prstGeom prst="triangl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5400000">
            <a:off x="6572719" y="2498493"/>
            <a:ext cx="839852"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75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51870"/>
            <a:ext cx="9144000" cy="146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8686800" cy="699542"/>
          </a:xfrm>
        </p:spPr>
        <p:txBody>
          <a:bodyPr>
            <a:normAutofit/>
          </a:bodyPr>
          <a:lstStyle/>
          <a:p>
            <a:pPr algn="l"/>
            <a:r>
              <a:rPr lang="en-US" sz="2800" b="1" dirty="0">
                <a:solidFill>
                  <a:schemeClr val="bg1"/>
                </a:solidFill>
              </a:rPr>
              <a:t>The SOCO!</a:t>
            </a:r>
          </a:p>
        </p:txBody>
      </p:sp>
      <p:sp>
        <p:nvSpPr>
          <p:cNvPr id="3" name="Rectangle 2"/>
          <p:cNvSpPr/>
          <p:nvPr/>
        </p:nvSpPr>
        <p:spPr>
          <a:xfrm>
            <a:off x="611560" y="4299942"/>
            <a:ext cx="72008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1" cy="5121746"/>
          </a:xfrm>
          <a:prstGeom prst="rect">
            <a:avLst/>
          </a:prstGeom>
          <a:blipFill dpi="0" rotWithShape="1">
            <a:blip r:embed="rId3">
              <a:alphaModFix amt="2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GB" sz="2000" dirty="0">
              <a:solidFill>
                <a:schemeClr val="accent2"/>
              </a:solidFill>
            </a:endParaRPr>
          </a:p>
        </p:txBody>
      </p:sp>
      <p:sp>
        <p:nvSpPr>
          <p:cNvPr id="6" name="Rectangle 5"/>
          <p:cNvSpPr/>
          <p:nvPr/>
        </p:nvSpPr>
        <p:spPr>
          <a:xfrm>
            <a:off x="323528" y="411510"/>
            <a:ext cx="4032448" cy="1384995"/>
          </a:xfrm>
          <a:prstGeom prst="rect">
            <a:avLst/>
          </a:prstGeom>
        </p:spPr>
        <p:txBody>
          <a:bodyPr wrap="square">
            <a:spAutoFit/>
          </a:bodyPr>
          <a:lstStyle/>
          <a:p>
            <a:r>
              <a:rPr lang="fr-FR" sz="2800" b="1" dirty="0"/>
              <a:t>Le changement que je souhaite, c’est que mon auditoire…</a:t>
            </a:r>
          </a:p>
        </p:txBody>
      </p:sp>
      <p:sp>
        <p:nvSpPr>
          <p:cNvPr id="7" name="Rectangle 6"/>
          <p:cNvSpPr/>
          <p:nvPr/>
        </p:nvSpPr>
        <p:spPr>
          <a:xfrm>
            <a:off x="4355976" y="1491630"/>
            <a:ext cx="4320480" cy="4401205"/>
          </a:xfrm>
          <a:prstGeom prst="rect">
            <a:avLst/>
          </a:prstGeom>
        </p:spPr>
        <p:txBody>
          <a:bodyPr wrap="square">
            <a:spAutoFit/>
          </a:bodyPr>
          <a:lstStyle/>
          <a:p>
            <a:r>
              <a:rPr lang="en-GB" sz="2800" b="1" dirty="0"/>
              <a:t>… </a:t>
            </a:r>
            <a:r>
              <a:rPr lang="fr-FR" sz="2800" b="1" dirty="0"/>
              <a:t>prenne des mesures </a:t>
            </a:r>
          </a:p>
          <a:p>
            <a:r>
              <a:rPr lang="fr-FR" sz="2800" b="1" dirty="0"/>
              <a:t>… change de comportement </a:t>
            </a:r>
          </a:p>
          <a:p>
            <a:r>
              <a:rPr lang="fr-FR" sz="2800" b="1" dirty="0"/>
              <a:t>… soutienne</a:t>
            </a:r>
          </a:p>
          <a:p>
            <a:r>
              <a:rPr lang="fr-FR" sz="2800" b="1" dirty="0"/>
              <a:t>… soit inspiré</a:t>
            </a:r>
          </a:p>
          <a:p>
            <a:r>
              <a:rPr lang="fr-FR" sz="2800" b="1" dirty="0"/>
              <a:t>… soit informé </a:t>
            </a:r>
          </a:p>
          <a:p>
            <a:r>
              <a:rPr lang="fr-FR" sz="2800" b="1" dirty="0"/>
              <a:t>… soit rassuré </a:t>
            </a:r>
          </a:p>
          <a:p>
            <a:r>
              <a:rPr lang="fr-FR" sz="2800" b="1" dirty="0"/>
              <a:t>… soit convaincu </a:t>
            </a:r>
          </a:p>
          <a:p>
            <a:endParaRPr lang="en-GB" sz="2800" b="1" dirty="0"/>
          </a:p>
          <a:p>
            <a:endParaRPr lang="en-GB" sz="2800" b="1" dirty="0"/>
          </a:p>
          <a:p>
            <a:endParaRPr lang="en-GB" sz="2800" b="1" dirty="0"/>
          </a:p>
        </p:txBody>
      </p:sp>
    </p:spTree>
    <p:extLst>
      <p:ext uri="{BB962C8B-B14F-4D97-AF65-F5344CB8AC3E}">
        <p14:creationId xmlns:p14="http://schemas.microsoft.com/office/powerpoint/2010/main" val="413691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55926"/>
            <a:ext cx="9144001"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graphicFrame>
        <p:nvGraphicFramePr>
          <p:cNvPr id="9" name="Diagram 8"/>
          <p:cNvGraphicFramePr/>
          <p:nvPr>
            <p:extLst>
              <p:ext uri="{D42A27DB-BD31-4B8C-83A1-F6EECF244321}">
                <p14:modId xmlns:p14="http://schemas.microsoft.com/office/powerpoint/2010/main" val="1272997264"/>
              </p:ext>
            </p:extLst>
          </p:nvPr>
        </p:nvGraphicFramePr>
        <p:xfrm>
          <a:off x="-216024" y="-92546"/>
          <a:ext cx="9252520" cy="56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sosceles Triangle 4"/>
          <p:cNvSpPr/>
          <p:nvPr/>
        </p:nvSpPr>
        <p:spPr>
          <a:xfrm rot="5400000">
            <a:off x="4322361" y="2503128"/>
            <a:ext cx="92383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8011" y="1609510"/>
            <a:ext cx="6687120" cy="2690431"/>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6760935" y="2581195"/>
            <a:ext cx="576064" cy="297657"/>
          </a:xfrm>
          <a:prstGeom prst="triangl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99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226" y="1572662"/>
            <a:ext cx="2070741" cy="243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1290" y="1454760"/>
            <a:ext cx="2106814" cy="243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28184" y="4011910"/>
            <a:ext cx="2520280" cy="523220"/>
          </a:xfrm>
          <a:prstGeom prst="rect">
            <a:avLst/>
          </a:prstGeom>
          <a:solidFill>
            <a:schemeClr val="accent3">
              <a:lumMod val="20000"/>
              <a:lumOff val="80000"/>
            </a:schemeClr>
          </a:solidFill>
        </p:spPr>
        <p:txBody>
          <a:bodyPr wrap="square">
            <a:spAutoFit/>
          </a:bodyPr>
          <a:lstStyle/>
          <a:p>
            <a:pPr algn="ctr">
              <a:spcAft>
                <a:spcPts val="600"/>
              </a:spcAft>
            </a:pPr>
            <a:r>
              <a:rPr lang="fr-FR" sz="1400" b="1" dirty="0">
                <a:cs typeface="Calibri"/>
              </a:rPr>
              <a:t>9 parents sur 10 ont décidé de vacciner leurs enfants  </a:t>
            </a:r>
          </a:p>
        </p:txBody>
      </p:sp>
      <p:sp>
        <p:nvSpPr>
          <p:cNvPr id="4" name="Rectangle 3"/>
          <p:cNvSpPr/>
          <p:nvPr/>
        </p:nvSpPr>
        <p:spPr>
          <a:xfrm>
            <a:off x="475081" y="51470"/>
            <a:ext cx="7887096" cy="523220"/>
          </a:xfrm>
          <a:prstGeom prst="rect">
            <a:avLst/>
          </a:prstGeom>
        </p:spPr>
        <p:txBody>
          <a:bodyPr wrap="none">
            <a:spAutoFit/>
          </a:bodyPr>
          <a:lstStyle/>
          <a:p>
            <a:pPr algn="ctr">
              <a:spcAft>
                <a:spcPts val="600"/>
              </a:spcAft>
            </a:pPr>
            <a:r>
              <a:rPr lang="fr-FR" sz="2800" b="1" dirty="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rPr>
              <a:t>89.6% de couverture vaccinale l’année dernière </a:t>
            </a:r>
          </a:p>
        </p:txBody>
      </p:sp>
      <p:sp>
        <p:nvSpPr>
          <p:cNvPr id="5" name="Rectangle 4"/>
          <p:cNvSpPr/>
          <p:nvPr/>
        </p:nvSpPr>
        <p:spPr>
          <a:xfrm>
            <a:off x="3131840" y="4011910"/>
            <a:ext cx="2708200" cy="738664"/>
          </a:xfrm>
          <a:prstGeom prst="rect">
            <a:avLst/>
          </a:prstGeom>
          <a:solidFill>
            <a:schemeClr val="accent3">
              <a:lumMod val="20000"/>
              <a:lumOff val="80000"/>
            </a:schemeClr>
          </a:solidFill>
        </p:spPr>
        <p:txBody>
          <a:bodyPr wrap="square">
            <a:spAutoFit/>
          </a:bodyPr>
          <a:lstStyle/>
          <a:p>
            <a:pPr algn="ctr">
              <a:spcAft>
                <a:spcPts val="600"/>
              </a:spcAft>
            </a:pPr>
            <a:r>
              <a:rPr lang="fr-FR" sz="1400" b="1" dirty="0">
                <a:cs typeface="Calibri"/>
              </a:rPr>
              <a:t>Merci, pour votre travail dévoué, nous avons atteint 90 % de couverture</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574373"/>
            <a:ext cx="1957476" cy="265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131840" y="800805"/>
            <a:ext cx="2304256" cy="978857"/>
            <a:chOff x="3131840" y="298927"/>
            <a:chExt cx="2304256" cy="1346180"/>
          </a:xfrm>
        </p:grpSpPr>
        <p:sp>
          <p:nvSpPr>
            <p:cNvPr id="17" name="Rounded Rectangular Callout 16"/>
            <p:cNvSpPr/>
            <p:nvPr/>
          </p:nvSpPr>
          <p:spPr>
            <a:xfrm>
              <a:off x="3131840" y="298927"/>
              <a:ext cx="2304256" cy="1346180"/>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31786" y="486077"/>
              <a:ext cx="2204310" cy="719562"/>
            </a:xfrm>
            <a:prstGeom prst="rect">
              <a:avLst/>
            </a:prstGeom>
          </p:spPr>
          <p:txBody>
            <a:bodyPr wrap="square" anchor="t">
              <a:spAutoFit/>
            </a:bodyPr>
            <a:lstStyle/>
            <a:p>
              <a:r>
                <a:rPr lang="fr-FR" sz="1400" b="1" i="1" dirty="0"/>
                <a:t>J’ai besoin d’être bien informée et motivée </a:t>
              </a:r>
            </a:p>
          </p:txBody>
        </p:sp>
      </p:grpSp>
      <p:grpSp>
        <p:nvGrpSpPr>
          <p:cNvPr id="15" name="Group 14"/>
          <p:cNvGrpSpPr/>
          <p:nvPr/>
        </p:nvGrpSpPr>
        <p:grpSpPr>
          <a:xfrm>
            <a:off x="5971085" y="800805"/>
            <a:ext cx="2478358" cy="978857"/>
            <a:chOff x="5971085" y="298927"/>
            <a:chExt cx="2818454" cy="1346180"/>
          </a:xfrm>
        </p:grpSpPr>
        <p:sp>
          <p:nvSpPr>
            <p:cNvPr id="19" name="Rounded Rectangular Callout 18"/>
            <p:cNvSpPr/>
            <p:nvPr/>
          </p:nvSpPr>
          <p:spPr>
            <a:xfrm>
              <a:off x="5971085" y="298927"/>
              <a:ext cx="2478358" cy="1346180"/>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84169" y="413612"/>
              <a:ext cx="2705370" cy="1015853"/>
            </a:xfrm>
            <a:prstGeom prst="rect">
              <a:avLst/>
            </a:prstGeom>
          </p:spPr>
          <p:txBody>
            <a:bodyPr wrap="square" anchor="t">
              <a:spAutoFit/>
            </a:bodyPr>
            <a:lstStyle/>
            <a:p>
              <a:r>
                <a:rPr lang="fr-FR" sz="1400" b="1" i="1" dirty="0">
                  <a:solidFill>
                    <a:srgbClr val="000000"/>
                  </a:solidFill>
                </a:rPr>
                <a:t>J’ai besoin de savoir quelle est la meilleur vaccination pour mon enfant</a:t>
              </a:r>
            </a:p>
          </p:txBody>
        </p:sp>
      </p:grpSp>
      <p:grpSp>
        <p:nvGrpSpPr>
          <p:cNvPr id="6" name="Group 5"/>
          <p:cNvGrpSpPr/>
          <p:nvPr/>
        </p:nvGrpSpPr>
        <p:grpSpPr>
          <a:xfrm>
            <a:off x="179512" y="834882"/>
            <a:ext cx="2376264" cy="865440"/>
            <a:chOff x="179512" y="333003"/>
            <a:chExt cx="2376264" cy="1376829"/>
          </a:xfrm>
        </p:grpSpPr>
        <p:sp>
          <p:nvSpPr>
            <p:cNvPr id="21" name="Rounded Rectangular Callout 20"/>
            <p:cNvSpPr/>
            <p:nvPr/>
          </p:nvSpPr>
          <p:spPr>
            <a:xfrm>
              <a:off x="179512" y="333003"/>
              <a:ext cx="2376264" cy="1376829"/>
            </a:xfrm>
            <a:prstGeom prst="wedgeRoundRectCallout">
              <a:avLst/>
            </a:prstGeom>
            <a:solidFill>
              <a:schemeClr val="bg1">
                <a:lumMod val="8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9512" y="486079"/>
              <a:ext cx="2376264" cy="1175141"/>
            </a:xfrm>
            <a:prstGeom prst="rect">
              <a:avLst/>
            </a:prstGeom>
          </p:spPr>
          <p:txBody>
            <a:bodyPr wrap="square" anchor="t">
              <a:spAutoFit/>
            </a:bodyPr>
            <a:lstStyle/>
            <a:p>
              <a:r>
                <a:rPr lang="fr-FR" sz="1400" b="1" i="1" dirty="0"/>
                <a:t>J’ai besoin d’informations et de preuves afin de mettre en </a:t>
              </a:r>
              <a:r>
                <a:rPr lang="fr-FR" sz="1400" b="1" i="1" dirty="0" err="1"/>
                <a:t>oeuvre</a:t>
              </a:r>
              <a:r>
                <a:rPr lang="fr-FR" sz="1400" b="1" i="1" dirty="0"/>
                <a:t> une politique</a:t>
              </a:r>
            </a:p>
          </p:txBody>
        </p:sp>
      </p:grpSp>
      <p:sp>
        <p:nvSpPr>
          <p:cNvPr id="2" name="Rectangle 1"/>
          <p:cNvSpPr/>
          <p:nvPr/>
        </p:nvSpPr>
        <p:spPr>
          <a:xfrm>
            <a:off x="320447" y="4166549"/>
            <a:ext cx="2520280" cy="523220"/>
          </a:xfrm>
          <a:prstGeom prst="rect">
            <a:avLst/>
          </a:prstGeom>
          <a:solidFill>
            <a:schemeClr val="accent3">
              <a:lumMod val="20000"/>
              <a:lumOff val="80000"/>
            </a:schemeClr>
          </a:solidFill>
        </p:spPr>
        <p:txBody>
          <a:bodyPr wrap="square">
            <a:spAutoFit/>
          </a:bodyPr>
          <a:lstStyle/>
          <a:p>
            <a:pPr algn="ctr">
              <a:spcAft>
                <a:spcPts val="600"/>
              </a:spcAft>
            </a:pPr>
            <a:r>
              <a:rPr lang="fr-FR" sz="1400" b="1" dirty="0">
                <a:cs typeface="Calibri"/>
              </a:rPr>
              <a:t>1 enfant sur 10 a été raté l’année dernière </a:t>
            </a:r>
          </a:p>
        </p:txBody>
      </p:sp>
    </p:spTree>
    <p:extLst>
      <p:ext uri="{BB962C8B-B14F-4D97-AF65-F5344CB8AC3E}">
        <p14:creationId xmlns:p14="http://schemas.microsoft.com/office/powerpoint/2010/main" val="367764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71600" y="4301922"/>
            <a:ext cx="72008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sp>
        <p:nvSpPr>
          <p:cNvPr id="6" name="Rectangle 5"/>
          <p:cNvSpPr/>
          <p:nvPr/>
        </p:nvSpPr>
        <p:spPr>
          <a:xfrm>
            <a:off x="957336" y="4553950"/>
            <a:ext cx="4572000" cy="230832"/>
          </a:xfrm>
          <a:prstGeom prst="rect">
            <a:avLst/>
          </a:prstGeom>
        </p:spPr>
        <p:txBody>
          <a:bodyPr>
            <a:spAutoFit/>
          </a:bodyPr>
          <a:lstStyle/>
          <a:p>
            <a:r>
              <a:rPr lang="en-US" sz="900" dirty="0">
                <a:solidFill>
                  <a:schemeClr val="bg1">
                    <a:lumMod val="75000"/>
                  </a:schemeClr>
                </a:solidFill>
              </a:rPr>
              <a:t>UN Foundation</a:t>
            </a:r>
          </a:p>
        </p:txBody>
      </p:sp>
      <p:pic>
        <p:nvPicPr>
          <p:cNvPr id="5" name="Picture 2" descr="Free Europe from measles and rubella. What can health care workers do? Recommend vaccination. Use every opportunity to vaccin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91" y="49974"/>
            <a:ext cx="3552329" cy="502699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51920" y="3294244"/>
            <a:ext cx="5292080" cy="1375122"/>
            <a:chOff x="3563888" y="3294244"/>
            <a:chExt cx="5580112" cy="1375122"/>
          </a:xfrm>
        </p:grpSpPr>
        <p:sp>
          <p:nvSpPr>
            <p:cNvPr id="2" name="Rectangle 1"/>
            <p:cNvSpPr/>
            <p:nvPr/>
          </p:nvSpPr>
          <p:spPr>
            <a:xfrm>
              <a:off x="3563888" y="3294244"/>
              <a:ext cx="5580112" cy="1375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800" dirty="0">
                <a:solidFill>
                  <a:schemeClr val="bg1"/>
                </a:solidFill>
              </a:endParaRPr>
            </a:p>
          </p:txBody>
        </p:sp>
        <p:sp>
          <p:nvSpPr>
            <p:cNvPr id="4" name="TextBox 3"/>
            <p:cNvSpPr txBox="1"/>
            <p:nvPr/>
          </p:nvSpPr>
          <p:spPr>
            <a:xfrm>
              <a:off x="3711144" y="3294244"/>
              <a:ext cx="5400600" cy="1231106"/>
            </a:xfrm>
            <a:prstGeom prst="rect">
              <a:avLst/>
            </a:prstGeom>
            <a:noFill/>
          </p:spPr>
          <p:txBody>
            <a:bodyPr wrap="square" rtlCol="0">
              <a:spAutoFit/>
            </a:bodyPr>
            <a:lstStyle/>
            <a:p>
              <a:endParaRPr lang="en-US" b="1" dirty="0">
                <a:solidFill>
                  <a:schemeClr val="bg1"/>
                </a:solidFill>
              </a:endParaRPr>
            </a:p>
            <a:p>
              <a:r>
                <a:rPr lang="en-US" sz="2800" b="1" dirty="0">
                  <a:solidFill>
                    <a:schemeClr val="bg1"/>
                  </a:solidFill>
                </a:rPr>
                <a:t>Les </a:t>
              </a:r>
              <a:r>
                <a:rPr lang="en-US" sz="2800" b="1" dirty="0" err="1">
                  <a:solidFill>
                    <a:schemeClr val="bg1"/>
                  </a:solidFill>
                </a:rPr>
                <a:t>professionnels</a:t>
              </a:r>
              <a:r>
                <a:rPr lang="en-US" sz="2800" b="1" dirty="0">
                  <a:solidFill>
                    <a:schemeClr val="bg1"/>
                  </a:solidFill>
                </a:rPr>
                <a:t> de la santé </a:t>
              </a:r>
              <a:r>
                <a:rPr lang="en-US" sz="2800" b="1" dirty="0" err="1">
                  <a:solidFill>
                    <a:schemeClr val="bg1"/>
                  </a:solidFill>
                </a:rPr>
                <a:t>recommandent</a:t>
              </a:r>
              <a:r>
                <a:rPr lang="en-US" sz="2800" b="1" dirty="0">
                  <a:solidFill>
                    <a:schemeClr val="bg1"/>
                  </a:solidFill>
                </a:rPr>
                <a:t> la vaccination </a:t>
              </a:r>
            </a:p>
          </p:txBody>
        </p:sp>
      </p:grpSp>
    </p:spTree>
    <p:extLst>
      <p:ext uri="{BB962C8B-B14F-4D97-AF65-F5344CB8AC3E}">
        <p14:creationId xmlns:p14="http://schemas.microsoft.com/office/powerpoint/2010/main" val="126636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71600" y="4301922"/>
            <a:ext cx="72008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4"/>
            <a:ext cx="673417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3701" y="4379795"/>
            <a:ext cx="4572000" cy="230832"/>
          </a:xfrm>
          <a:prstGeom prst="rect">
            <a:avLst/>
          </a:prstGeom>
        </p:spPr>
        <p:txBody>
          <a:bodyPr>
            <a:spAutoFit/>
          </a:bodyPr>
          <a:lstStyle/>
          <a:p>
            <a:r>
              <a:rPr lang="en-US" sz="900" dirty="0">
                <a:solidFill>
                  <a:schemeClr val="bg1">
                    <a:lumMod val="50000"/>
                  </a:schemeClr>
                </a:solidFill>
              </a:rPr>
              <a:t>UN Foundation</a:t>
            </a:r>
          </a:p>
        </p:txBody>
      </p:sp>
      <p:grpSp>
        <p:nvGrpSpPr>
          <p:cNvPr id="3" name="Group 2"/>
          <p:cNvGrpSpPr/>
          <p:nvPr/>
        </p:nvGrpSpPr>
        <p:grpSpPr>
          <a:xfrm>
            <a:off x="3563888" y="3249738"/>
            <a:ext cx="5580112" cy="1458101"/>
            <a:chOff x="3563888" y="3249738"/>
            <a:chExt cx="5580112" cy="1458101"/>
          </a:xfrm>
        </p:grpSpPr>
        <p:sp>
          <p:nvSpPr>
            <p:cNvPr id="2" name="Rectangle 1"/>
            <p:cNvSpPr/>
            <p:nvPr/>
          </p:nvSpPr>
          <p:spPr>
            <a:xfrm>
              <a:off x="3563888" y="3249738"/>
              <a:ext cx="5580112" cy="1375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800" dirty="0">
                <a:solidFill>
                  <a:schemeClr val="bg1"/>
                </a:solidFill>
              </a:endParaRPr>
            </a:p>
          </p:txBody>
        </p:sp>
        <p:sp>
          <p:nvSpPr>
            <p:cNvPr id="4" name="TextBox 3"/>
            <p:cNvSpPr txBox="1"/>
            <p:nvPr/>
          </p:nvSpPr>
          <p:spPr>
            <a:xfrm>
              <a:off x="3743400" y="3322844"/>
              <a:ext cx="5400600" cy="1384995"/>
            </a:xfrm>
            <a:prstGeom prst="rect">
              <a:avLst/>
            </a:prstGeom>
            <a:noFill/>
          </p:spPr>
          <p:txBody>
            <a:bodyPr wrap="square" rtlCol="0">
              <a:spAutoFit/>
            </a:bodyPr>
            <a:lstStyle/>
            <a:p>
              <a:r>
                <a:rPr lang="en-US" sz="2800" b="1" dirty="0" err="1">
                  <a:solidFill>
                    <a:schemeClr val="bg1"/>
                  </a:solidFill>
                </a:rPr>
                <a:t>Investissement</a:t>
              </a:r>
              <a:r>
                <a:rPr lang="en-US" sz="2800" b="1" dirty="0">
                  <a:solidFill>
                    <a:schemeClr val="bg1"/>
                  </a:solidFill>
                </a:rPr>
                <a:t> du </a:t>
              </a:r>
              <a:r>
                <a:rPr lang="en-US" sz="2800" b="1" dirty="0" err="1">
                  <a:solidFill>
                    <a:schemeClr val="bg1"/>
                  </a:solidFill>
                </a:rPr>
                <a:t>gouvernement</a:t>
              </a:r>
              <a:r>
                <a:rPr lang="en-US" sz="2800" b="1" dirty="0">
                  <a:solidFill>
                    <a:schemeClr val="bg1"/>
                  </a:solidFill>
                </a:rPr>
                <a:t> </a:t>
              </a:r>
              <a:r>
                <a:rPr lang="en-US" sz="2800" b="1" dirty="0" err="1">
                  <a:solidFill>
                    <a:schemeClr val="bg1"/>
                  </a:solidFill>
                </a:rPr>
                <a:t>dans</a:t>
              </a:r>
              <a:r>
                <a:rPr lang="en-US" sz="2800" b="1" dirty="0">
                  <a:solidFill>
                    <a:schemeClr val="bg1"/>
                  </a:solidFill>
                </a:rPr>
                <a:t> des </a:t>
              </a:r>
              <a:r>
                <a:rPr lang="en-US" sz="2800" b="1" dirty="0" err="1">
                  <a:solidFill>
                    <a:schemeClr val="bg1"/>
                  </a:solidFill>
                </a:rPr>
                <a:t>programmes</a:t>
              </a:r>
              <a:r>
                <a:rPr lang="en-US" sz="2800" b="1" dirty="0">
                  <a:solidFill>
                    <a:schemeClr val="bg1"/>
                  </a:solidFill>
                </a:rPr>
                <a:t> de vaccination </a:t>
              </a:r>
            </a:p>
          </p:txBody>
        </p:sp>
      </p:grpSp>
    </p:spTree>
    <p:extLst>
      <p:ext uri="{BB962C8B-B14F-4D97-AF65-F5344CB8AC3E}">
        <p14:creationId xmlns:p14="http://schemas.microsoft.com/office/powerpoint/2010/main" val="20704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6995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sz="2800" b="1" dirty="0">
                <a:solidFill>
                  <a:schemeClr val="bg1"/>
                </a:solidFill>
              </a:rPr>
              <a:t>We are visually wired</a:t>
            </a:r>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59" y="-20538"/>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07" y="774452"/>
            <a:ext cx="5904656" cy="1569660"/>
          </a:xfrm>
          <a:prstGeom prst="rect">
            <a:avLst/>
          </a:prstGeom>
          <a:solidFill>
            <a:schemeClr val="tx1">
              <a:lumMod val="85000"/>
              <a:lumOff val="15000"/>
            </a:schemeClr>
          </a:solidFill>
        </p:spPr>
        <p:txBody>
          <a:bodyPr wrap="square" rtlCol="0">
            <a:spAutoFit/>
          </a:bodyPr>
          <a:lstStyle/>
          <a:p>
            <a:pPr lvl="1"/>
            <a:r>
              <a:rPr lang="en-US" sz="3200" b="1" dirty="0">
                <a:solidFill>
                  <a:schemeClr val="bg1"/>
                </a:solidFill>
              </a:rPr>
              <a:t>1. </a:t>
            </a:r>
            <a:r>
              <a:rPr lang="fr-FR" sz="3200" b="1" dirty="0">
                <a:solidFill>
                  <a:schemeClr val="bg1"/>
                </a:solidFill>
              </a:rPr>
              <a:t>Nous appréhendons plus rapidement les informations visuelles que les mots </a:t>
            </a:r>
          </a:p>
        </p:txBody>
      </p:sp>
    </p:spTree>
    <p:extLst>
      <p:ext uri="{BB962C8B-B14F-4D97-AF65-F5344CB8AC3E}">
        <p14:creationId xmlns:p14="http://schemas.microsoft.com/office/powerpoint/2010/main" val="1344996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71600" y="4301922"/>
            <a:ext cx="72008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sp>
        <p:nvSpPr>
          <p:cNvPr id="6" name="Rectangle 5"/>
          <p:cNvSpPr/>
          <p:nvPr/>
        </p:nvSpPr>
        <p:spPr>
          <a:xfrm>
            <a:off x="957336" y="4553950"/>
            <a:ext cx="4572000" cy="230832"/>
          </a:xfrm>
          <a:prstGeom prst="rect">
            <a:avLst/>
          </a:prstGeom>
        </p:spPr>
        <p:txBody>
          <a:bodyPr>
            <a:spAutoFit/>
          </a:bodyPr>
          <a:lstStyle/>
          <a:p>
            <a:r>
              <a:rPr lang="en-US" sz="900" dirty="0">
                <a:solidFill>
                  <a:schemeClr val="bg1">
                    <a:lumMod val="75000"/>
                  </a:schemeClr>
                </a:solidFill>
              </a:rPr>
              <a:t>UN Foundation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7" y="20538"/>
            <a:ext cx="91508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588360" y="3500884"/>
            <a:ext cx="5580112" cy="1375122"/>
            <a:chOff x="3588360" y="3222008"/>
            <a:chExt cx="5580112" cy="1375122"/>
          </a:xfrm>
        </p:grpSpPr>
        <p:sp>
          <p:nvSpPr>
            <p:cNvPr id="2" name="Rectangle 1"/>
            <p:cNvSpPr/>
            <p:nvPr/>
          </p:nvSpPr>
          <p:spPr>
            <a:xfrm>
              <a:off x="3588360" y="3222008"/>
              <a:ext cx="5580112" cy="1375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800" dirty="0">
                <a:solidFill>
                  <a:schemeClr val="bg1"/>
                </a:solidFill>
              </a:endParaRPr>
            </a:p>
          </p:txBody>
        </p:sp>
        <p:sp>
          <p:nvSpPr>
            <p:cNvPr id="4" name="TextBox 3"/>
            <p:cNvSpPr txBox="1"/>
            <p:nvPr/>
          </p:nvSpPr>
          <p:spPr>
            <a:xfrm>
              <a:off x="3711144" y="3294244"/>
              <a:ext cx="5400600" cy="954107"/>
            </a:xfrm>
            <a:prstGeom prst="rect">
              <a:avLst/>
            </a:prstGeom>
            <a:noFill/>
          </p:spPr>
          <p:txBody>
            <a:bodyPr wrap="square" rtlCol="0">
              <a:spAutoFit/>
            </a:bodyPr>
            <a:lstStyle/>
            <a:p>
              <a:r>
                <a:rPr lang="en-US" sz="2800" b="1" dirty="0">
                  <a:solidFill>
                    <a:schemeClr val="bg1"/>
                  </a:solidFill>
                </a:rPr>
                <a:t>Les </a:t>
              </a:r>
              <a:r>
                <a:rPr lang="fr-FR" sz="2800" b="1" dirty="0">
                  <a:solidFill>
                    <a:schemeClr val="bg1"/>
                  </a:solidFill>
                </a:rPr>
                <a:t>parents sont informés et incités à vacciner</a:t>
              </a:r>
              <a:endParaRPr lang="en-US" sz="2800" b="1" dirty="0">
                <a:solidFill>
                  <a:schemeClr val="bg1"/>
                </a:solidFill>
              </a:endParaRPr>
            </a:p>
          </p:txBody>
        </p:sp>
      </p:grpSp>
      <p:sp>
        <p:nvSpPr>
          <p:cNvPr id="3" name="Rectangle 2"/>
          <p:cNvSpPr/>
          <p:nvPr/>
        </p:nvSpPr>
        <p:spPr>
          <a:xfrm>
            <a:off x="50030" y="4904422"/>
            <a:ext cx="1313180" cy="230832"/>
          </a:xfrm>
          <a:prstGeom prst="rect">
            <a:avLst/>
          </a:prstGeom>
        </p:spPr>
        <p:txBody>
          <a:bodyPr wrap="none">
            <a:spAutoFit/>
          </a:bodyPr>
          <a:lstStyle/>
          <a:p>
            <a:r>
              <a:rPr lang="en-US" sz="900" dirty="0"/>
              <a:t>Danish Health Authority</a:t>
            </a:r>
          </a:p>
        </p:txBody>
      </p:sp>
    </p:spTree>
    <p:extLst>
      <p:ext uri="{BB962C8B-B14F-4D97-AF65-F5344CB8AC3E}">
        <p14:creationId xmlns:p14="http://schemas.microsoft.com/office/powerpoint/2010/main" val="182701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748"/>
            <a:ext cx="9143999" cy="513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1090354"/>
            <a:ext cx="3528392" cy="3785652"/>
          </a:xfrm>
          <a:prstGeom prst="rect">
            <a:avLst/>
          </a:prstGeom>
          <a:noFill/>
        </p:spPr>
        <p:txBody>
          <a:bodyPr wrap="square" rtlCol="0">
            <a:spAutoFit/>
          </a:bodyPr>
          <a:lstStyle/>
          <a:p>
            <a:pPr marL="285750" indent="-285750">
              <a:buFont typeface="Arial" panose="020B0604020202020204" pitchFamily="34" charset="0"/>
              <a:buChar char="•"/>
            </a:pPr>
            <a:r>
              <a:rPr lang="fr-FR" sz="2400" b="1" dirty="0"/>
              <a:t>Sites internet </a:t>
            </a:r>
          </a:p>
          <a:p>
            <a:pPr marL="285750" indent="-285750">
              <a:buFont typeface="Arial" panose="020B0604020202020204" pitchFamily="34" charset="0"/>
              <a:buChar char="•"/>
            </a:pPr>
            <a:r>
              <a:rPr lang="fr-FR" sz="2400" b="1" dirty="0"/>
              <a:t>Réseaux sociaux </a:t>
            </a:r>
          </a:p>
          <a:p>
            <a:pPr marL="285750" indent="-285750">
              <a:buFont typeface="Arial" panose="020B0604020202020204" pitchFamily="34" charset="0"/>
              <a:buChar char="•"/>
            </a:pPr>
            <a:r>
              <a:rPr lang="fr-FR" sz="2400" b="1" dirty="0"/>
              <a:t>Rapports et documents </a:t>
            </a:r>
          </a:p>
          <a:p>
            <a:pPr marL="285750" indent="-285750">
              <a:buFont typeface="Arial" panose="020B0604020202020204" pitchFamily="34" charset="0"/>
              <a:buChar char="•"/>
            </a:pPr>
            <a:r>
              <a:rPr lang="fr-FR" sz="2400" b="1" dirty="0"/>
              <a:t>Présentations </a:t>
            </a:r>
          </a:p>
          <a:p>
            <a:pPr marL="285750" indent="-285750">
              <a:buFont typeface="Arial" panose="020B0604020202020204" pitchFamily="34" charset="0"/>
              <a:buChar char="•"/>
            </a:pPr>
            <a:r>
              <a:rPr lang="fr-FR" sz="2400" b="1" dirty="0"/>
              <a:t>Posters </a:t>
            </a:r>
          </a:p>
          <a:p>
            <a:pPr marL="285750" indent="-285750">
              <a:buFont typeface="Arial" panose="020B0604020202020204" pitchFamily="34" charset="0"/>
              <a:buChar char="•"/>
            </a:pPr>
            <a:r>
              <a:rPr lang="fr-FR" sz="2400" b="1" dirty="0"/>
              <a:t>Matériaux de formation </a:t>
            </a:r>
          </a:p>
          <a:p>
            <a:pPr marL="285750" indent="-285750">
              <a:buFont typeface="Arial" panose="020B0604020202020204" pitchFamily="34" charset="0"/>
              <a:buChar char="•"/>
            </a:pPr>
            <a:r>
              <a:rPr lang="fr-FR" sz="2400" b="1" dirty="0"/>
              <a:t>Brochures</a:t>
            </a:r>
          </a:p>
          <a:p>
            <a:pPr marL="285750" indent="-285750">
              <a:buFont typeface="Arial" panose="020B0604020202020204" pitchFamily="34" charset="0"/>
              <a:buChar char="•"/>
            </a:pPr>
            <a:r>
              <a:rPr lang="fr-FR" sz="2400" b="1" dirty="0"/>
              <a:t>Réunion (récapitulatif)</a:t>
            </a:r>
          </a:p>
          <a:p>
            <a:pPr marL="285750" indent="-285750">
              <a:buFont typeface="Arial" panose="020B0604020202020204" pitchFamily="34" charset="0"/>
              <a:buChar char="•"/>
            </a:pPr>
            <a:r>
              <a:rPr lang="fr-FR" sz="2400" b="1" dirty="0"/>
              <a:t>Conférences de presse  (dossier de presse)</a:t>
            </a:r>
          </a:p>
        </p:txBody>
      </p:sp>
      <p:sp>
        <p:nvSpPr>
          <p:cNvPr id="4" name="Title 1"/>
          <p:cNvSpPr txBox="1">
            <a:spLocks/>
          </p:cNvSpPr>
          <p:nvPr/>
        </p:nvSpPr>
        <p:spPr>
          <a:xfrm>
            <a:off x="0" y="6749"/>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sz="2800" b="1" dirty="0"/>
              <a:t>Diffusion </a:t>
            </a:r>
            <a:endParaRPr lang="en-US" sz="1800" dirty="0"/>
          </a:p>
        </p:txBody>
      </p:sp>
    </p:spTree>
    <p:extLst>
      <p:ext uri="{BB962C8B-B14F-4D97-AF65-F5344CB8AC3E}">
        <p14:creationId xmlns:p14="http://schemas.microsoft.com/office/powerpoint/2010/main" val="20064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53775"/>
            <a:ext cx="9144000" cy="943447"/>
          </a:xfrm>
        </p:spPr>
        <p:txBody>
          <a:bodyPr>
            <a:normAutofit/>
          </a:bodyPr>
          <a:lstStyle/>
          <a:p>
            <a:r>
              <a:rPr lang="en-US" sz="2800" b="1" dirty="0">
                <a:solidFill>
                  <a:schemeClr val="bg1"/>
                </a:solidFill>
              </a:rPr>
              <a:t>What makes a good infographic?</a:t>
            </a:r>
            <a:endParaRPr lang="en-US" sz="1800" dirty="0">
              <a:solidFill>
                <a:schemeClr val="bg1"/>
              </a:solidFill>
            </a:endParaRPr>
          </a:p>
        </p:txBody>
      </p:sp>
      <p:sp>
        <p:nvSpPr>
          <p:cNvPr id="15" name="Rectangle 14"/>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sp>
        <p:nvSpPr>
          <p:cNvPr id="4" name="Rectangle 3"/>
          <p:cNvSpPr/>
          <p:nvPr/>
        </p:nvSpPr>
        <p:spPr>
          <a:xfrm>
            <a:off x="0" y="1"/>
            <a:ext cx="9144000" cy="5143499"/>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5" name="Title 1"/>
          <p:cNvSpPr txBox="1">
            <a:spLocks/>
          </p:cNvSpPr>
          <p:nvPr/>
        </p:nvSpPr>
        <p:spPr>
          <a:xfrm>
            <a:off x="0" y="1779662"/>
            <a:ext cx="9144000" cy="1152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2800" b="1" dirty="0">
                <a:solidFill>
                  <a:schemeClr val="bg1"/>
                </a:solidFill>
                <a:latin typeface="Arial" panose="020B0604020202020204" pitchFamily="34" charset="0"/>
                <a:cs typeface="Arial" panose="020B0604020202020204" pitchFamily="34" charset="0"/>
              </a:rPr>
              <a:t>Exemples de visualisations et meilleures pratiques </a:t>
            </a:r>
          </a:p>
        </p:txBody>
      </p:sp>
    </p:spTree>
    <p:extLst>
      <p:ext uri="{BB962C8B-B14F-4D97-AF65-F5344CB8AC3E}">
        <p14:creationId xmlns:p14="http://schemas.microsoft.com/office/powerpoint/2010/main" val="3003843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6749"/>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2800" b="1" dirty="0"/>
              <a:t>Diagrammes </a:t>
            </a:r>
            <a:endParaRPr lang="fr-FR" sz="1800" dirty="0"/>
          </a:p>
        </p:txBody>
      </p:sp>
      <p:graphicFrame>
        <p:nvGraphicFramePr>
          <p:cNvPr id="8" name="Chart 7"/>
          <p:cNvGraphicFramePr>
            <a:graphicFrameLocks/>
          </p:cNvGraphicFramePr>
          <p:nvPr>
            <p:extLst>
              <p:ext uri="{D42A27DB-BD31-4B8C-83A1-F6EECF244321}">
                <p14:modId xmlns:p14="http://schemas.microsoft.com/office/powerpoint/2010/main" val="3153968110"/>
              </p:ext>
            </p:extLst>
          </p:nvPr>
        </p:nvGraphicFramePr>
        <p:xfrm>
          <a:off x="323528" y="1275606"/>
          <a:ext cx="3960440" cy="2520280"/>
        </p:xfrm>
        <a:graphic>
          <a:graphicData uri="http://schemas.openxmlformats.org/drawingml/2006/chart">
            <c:chart xmlns:c="http://schemas.openxmlformats.org/drawingml/2006/chart" xmlns:r="http://schemas.openxmlformats.org/officeDocument/2006/relationships" r:id="rId3"/>
          </a:graphicData>
        </a:graphic>
      </p:graphicFrame>
      <p:sp>
        <p:nvSpPr>
          <p:cNvPr id="10" name="Multiply 9"/>
          <p:cNvSpPr/>
          <p:nvPr/>
        </p:nvSpPr>
        <p:spPr>
          <a:xfrm>
            <a:off x="7596336" y="771550"/>
            <a:ext cx="1296144"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val="1481023598"/>
              </p:ext>
            </p:extLst>
          </p:nvPr>
        </p:nvGraphicFramePr>
        <p:xfrm>
          <a:off x="4572000" y="1249950"/>
          <a:ext cx="4211960" cy="2527176"/>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9" descr="C:\Users\NIELSE~1\AppData\Local\Temp\checkmark-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771550"/>
            <a:ext cx="903352" cy="903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4083918"/>
            <a:ext cx="8496944" cy="892552"/>
          </a:xfrm>
          <a:prstGeom prst="rect">
            <a:avLst/>
          </a:prstGeom>
          <a:noFill/>
        </p:spPr>
        <p:txBody>
          <a:bodyPr wrap="square" rtlCol="0">
            <a:spAutoFit/>
          </a:bodyPr>
          <a:lstStyle/>
          <a:p>
            <a:r>
              <a:rPr lang="en-US" sz="3200" i="1" dirty="0"/>
              <a:t>“</a:t>
            </a:r>
            <a:r>
              <a:rPr lang="fr-FR" sz="3200" i="1" dirty="0"/>
              <a:t>Un bon dessin est aussi petit que possible </a:t>
            </a:r>
            <a:r>
              <a:rPr lang="en-US" sz="3200" i="1" dirty="0"/>
              <a:t>”</a:t>
            </a:r>
          </a:p>
          <a:p>
            <a:pPr algn="r"/>
            <a:r>
              <a:rPr lang="en-US" sz="2000" dirty="0"/>
              <a:t>- Dieter Rams</a:t>
            </a:r>
          </a:p>
        </p:txBody>
      </p:sp>
    </p:spTree>
    <p:extLst>
      <p:ext uri="{BB962C8B-B14F-4D97-AF65-F5344CB8AC3E}">
        <p14:creationId xmlns:p14="http://schemas.microsoft.com/office/powerpoint/2010/main" val="228591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299942"/>
            <a:ext cx="9144000" cy="843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6749"/>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sz="2800" b="1" dirty="0" err="1"/>
              <a:t>Diagrammes</a:t>
            </a:r>
            <a:r>
              <a:rPr lang="en-US" sz="2800" b="1" dirty="0"/>
              <a:t> </a:t>
            </a:r>
            <a:r>
              <a:rPr lang="en-US" sz="2800" b="1" dirty="0" err="1"/>
              <a:t>circulaires</a:t>
            </a:r>
            <a:r>
              <a:rPr lang="en-US" sz="2800" b="1" dirty="0"/>
              <a:t> </a:t>
            </a:r>
            <a:endParaRPr lang="en-US" sz="1800" dirty="0"/>
          </a:p>
        </p:txBody>
      </p:sp>
      <p:sp>
        <p:nvSpPr>
          <p:cNvPr id="2" name="Rectangle 1"/>
          <p:cNvSpPr/>
          <p:nvPr/>
        </p:nvSpPr>
        <p:spPr>
          <a:xfrm>
            <a:off x="4731430" y="4530102"/>
            <a:ext cx="4572000" cy="369332"/>
          </a:xfrm>
          <a:prstGeom prst="rect">
            <a:avLst/>
          </a:prstGeom>
        </p:spPr>
        <p:txBody>
          <a:bodyPr>
            <a:spAutoFit/>
          </a:bodyPr>
          <a:lstStyle/>
          <a:p>
            <a:r>
              <a:rPr lang="en-US" sz="900" dirty="0">
                <a:solidFill>
                  <a:schemeClr val="bg1">
                    <a:lumMod val="50000"/>
                  </a:schemeClr>
                </a:solidFill>
              </a:rPr>
              <a:t>http://blog.hoegaerden.be/2009/10/25/pie-chart-techniques/</a:t>
            </a:r>
          </a:p>
          <a:p>
            <a:endParaRPr lang="en-US" sz="900" dirty="0">
              <a:solidFill>
                <a:schemeClr val="bg1">
                  <a:lumMod val="50000"/>
                </a:schemeClr>
              </a:solidFill>
            </a:endParaRPr>
          </a:p>
        </p:txBody>
      </p:sp>
      <p:pic>
        <p:nvPicPr>
          <p:cNvPr id="13314" name="Picture 2" descr="Basic Pie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430" y="1419622"/>
            <a:ext cx="4000074" cy="266429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Multiply 7"/>
          <p:cNvSpPr/>
          <p:nvPr/>
        </p:nvSpPr>
        <p:spPr>
          <a:xfrm>
            <a:off x="6731467" y="478472"/>
            <a:ext cx="1296144"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7" name="Picture 5" descr="HPV Causes 6 Types of C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812" y="1299641"/>
            <a:ext cx="2904257" cy="2904257"/>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9" name="Picture 9" descr="C:\Users\NIELSE~1\AppData\Local\Temp\checkmark-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648144"/>
            <a:ext cx="903352" cy="9033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617" y="4391602"/>
            <a:ext cx="3006080" cy="646331"/>
          </a:xfrm>
          <a:prstGeom prst="rect">
            <a:avLst/>
          </a:prstGeom>
        </p:spPr>
        <p:txBody>
          <a:bodyPr wrap="square">
            <a:spAutoFit/>
          </a:bodyPr>
          <a:lstStyle/>
          <a:p>
            <a:r>
              <a:rPr lang="en-US" sz="900" dirty="0">
                <a:solidFill>
                  <a:schemeClr val="bg1">
                    <a:lumMod val="50000"/>
                  </a:schemeClr>
                </a:solidFill>
              </a:rPr>
              <a:t>https://www.elginhealth.on.ca/your-health/immunization/school-age-immunizations/grade-7-human-papillomavirus-hpv-immunization</a:t>
            </a:r>
          </a:p>
          <a:p>
            <a:endParaRPr lang="en-US" sz="900" dirty="0"/>
          </a:p>
        </p:txBody>
      </p:sp>
    </p:spTree>
    <p:extLst>
      <p:ext uri="{BB962C8B-B14F-4D97-AF65-F5344CB8AC3E}">
        <p14:creationId xmlns:p14="http://schemas.microsoft.com/office/powerpoint/2010/main" val="1272638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6749"/>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2800" b="1" dirty="0"/>
              <a:t>Graphiques linéaires </a:t>
            </a:r>
            <a:endParaRPr lang="fr-FR" sz="1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563638"/>
            <a:ext cx="8026400" cy="1206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1363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4371950"/>
            <a:ext cx="784887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96" y="4763818"/>
            <a:ext cx="9144000" cy="37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 y="452970"/>
            <a:ext cx="7136378" cy="23910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213143" y="2474389"/>
            <a:ext cx="2990706" cy="353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113" y="4635669"/>
            <a:ext cx="4572000" cy="507831"/>
          </a:xfrm>
          <a:prstGeom prst="rect">
            <a:avLst/>
          </a:prstGeom>
        </p:spPr>
        <p:txBody>
          <a:bodyPr>
            <a:spAutoFit/>
          </a:bodyPr>
          <a:lstStyle/>
          <a:p>
            <a:r>
              <a:rPr lang="en-US" sz="900" dirty="0">
                <a:solidFill>
                  <a:schemeClr val="bg1">
                    <a:lumMod val="50000"/>
                  </a:schemeClr>
                </a:solidFill>
              </a:rPr>
              <a:t>http://www.euro.who.int/en/health-topics/communicable-diseases/measles-and-rubella/data-and-statistics/infographic-rubella-remains-a-threat-2015</a:t>
            </a:r>
          </a:p>
          <a:p>
            <a:endParaRPr lang="en-US" sz="900" dirty="0">
              <a:solidFill>
                <a:schemeClr val="bg1">
                  <a:lumMod val="50000"/>
                </a:schemeClr>
              </a:solidFill>
            </a:endParaRPr>
          </a:p>
        </p:txBody>
      </p:sp>
      <p:pic>
        <p:nvPicPr>
          <p:cNvPr id="27" name="Picture 9" descr="C:\Users\NIELSE~1\AppData\Local\Temp\checkmark-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592" y="45461"/>
            <a:ext cx="903352" cy="90335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00192" y="2060673"/>
            <a:ext cx="2639294" cy="3086829"/>
            <a:chOff x="6372200" y="2087129"/>
            <a:chExt cx="2639294" cy="3086829"/>
          </a:xfrm>
        </p:grpSpPr>
        <p:pic>
          <p:nvPicPr>
            <p:cNvPr id="15363" name="Picture 3" descr="R:\Content\2 Health topics\Measles rubella\infographics\done by intern\measles cases\new for rd report\measles_cas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0259" y="2087129"/>
              <a:ext cx="1901235" cy="3050977"/>
            </a:xfrm>
            <a:prstGeom prst="rect">
              <a:avLst/>
            </a:prstGeom>
            <a:noFill/>
            <a:extLst>
              <a:ext uri="{909E8E84-426E-40DD-AFC4-6F175D3DCCD1}">
                <a14:hiddenFill xmlns:a14="http://schemas.microsoft.com/office/drawing/2010/main">
                  <a:solidFill>
                    <a:srgbClr val="FFFFFF"/>
                  </a:solidFill>
                </a14:hiddenFill>
              </a:ext>
            </a:extLst>
          </p:spPr>
        </p:pic>
        <p:sp>
          <p:nvSpPr>
            <p:cNvPr id="28" name="Multiply 27"/>
            <p:cNvSpPr/>
            <p:nvPr/>
          </p:nvSpPr>
          <p:spPr>
            <a:xfrm>
              <a:off x="6372200" y="3949822"/>
              <a:ext cx="1296144"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272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68492"/>
            <a:ext cx="9144000" cy="77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43558"/>
            <a:ext cx="2016224" cy="26119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512" y="3579862"/>
            <a:ext cx="2736304" cy="113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330210"/>
            <a:ext cx="2448272" cy="243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48064" y="4827745"/>
            <a:ext cx="4572000" cy="230832"/>
          </a:xfrm>
          <a:prstGeom prst="rect">
            <a:avLst/>
          </a:prstGeom>
        </p:spPr>
        <p:txBody>
          <a:bodyPr>
            <a:spAutoFit/>
          </a:bodyPr>
          <a:lstStyle/>
          <a:p>
            <a:r>
              <a:rPr lang="en-US" sz="900" dirty="0">
                <a:solidFill>
                  <a:schemeClr val="bg1">
                    <a:lumMod val="50000"/>
                  </a:schemeClr>
                </a:solidFill>
              </a:rPr>
              <a:t>https://ecdc.europa.eu/en/publications-data/infographic-measles-serious-disease</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39502"/>
            <a:ext cx="3210753" cy="446867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0" y="-164554"/>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2800" b="1" dirty="0"/>
              <a:t>Pictogrammes</a:t>
            </a:r>
            <a:r>
              <a:rPr lang="en-US" sz="2800" b="1" dirty="0"/>
              <a:t>   </a:t>
            </a:r>
            <a:endParaRPr lang="en-US" sz="1800" dirty="0"/>
          </a:p>
        </p:txBody>
      </p:sp>
      <p:sp>
        <p:nvSpPr>
          <p:cNvPr id="3" name="Rectangle 2"/>
          <p:cNvSpPr/>
          <p:nvPr/>
        </p:nvSpPr>
        <p:spPr>
          <a:xfrm>
            <a:off x="91257" y="2778482"/>
            <a:ext cx="2464520" cy="369332"/>
          </a:xfrm>
          <a:prstGeom prst="rect">
            <a:avLst/>
          </a:prstGeom>
        </p:spPr>
        <p:txBody>
          <a:bodyPr wrap="square">
            <a:spAutoFit/>
          </a:bodyPr>
          <a:lstStyle/>
          <a:p>
            <a:r>
              <a:rPr lang="en-US" sz="900" dirty="0">
                <a:solidFill>
                  <a:schemeClr val="bg1">
                    <a:lumMod val="50000"/>
                  </a:schemeClr>
                </a:solidFill>
              </a:rPr>
              <a:t>http://www.immunizeusa.org/blog/2015/february/19/4-striking-statistics-about-vaccination/</a:t>
            </a:r>
          </a:p>
        </p:txBody>
      </p:sp>
      <p:sp>
        <p:nvSpPr>
          <p:cNvPr id="4" name="Rectangle 3"/>
          <p:cNvSpPr/>
          <p:nvPr/>
        </p:nvSpPr>
        <p:spPr>
          <a:xfrm>
            <a:off x="3059832" y="3490660"/>
            <a:ext cx="2088232" cy="369332"/>
          </a:xfrm>
          <a:prstGeom prst="rect">
            <a:avLst/>
          </a:prstGeom>
        </p:spPr>
        <p:txBody>
          <a:bodyPr wrap="square">
            <a:spAutoFit/>
          </a:bodyPr>
          <a:lstStyle/>
          <a:p>
            <a:r>
              <a:rPr lang="en-US" sz="900" dirty="0">
                <a:solidFill>
                  <a:schemeClr val="bg1">
                    <a:lumMod val="50000"/>
                  </a:schemeClr>
                </a:solidFill>
              </a:rPr>
              <a:t>https://ivaccinate.org/ufaqs/what-is-in-the-vaccines/</a:t>
            </a:r>
          </a:p>
        </p:txBody>
      </p:sp>
      <p:sp>
        <p:nvSpPr>
          <p:cNvPr id="6" name="Rectangle 5"/>
          <p:cNvSpPr/>
          <p:nvPr/>
        </p:nvSpPr>
        <p:spPr>
          <a:xfrm>
            <a:off x="112961" y="4755996"/>
            <a:ext cx="4572000" cy="369332"/>
          </a:xfrm>
          <a:prstGeom prst="rect">
            <a:avLst/>
          </a:prstGeom>
        </p:spPr>
        <p:txBody>
          <a:bodyPr>
            <a:spAutoFit/>
          </a:bodyPr>
          <a:lstStyle/>
          <a:p>
            <a:r>
              <a:rPr lang="en-US" sz="900" dirty="0">
                <a:solidFill>
                  <a:schemeClr val="bg1">
                    <a:lumMod val="50000"/>
                  </a:schemeClr>
                </a:solidFill>
              </a:rPr>
              <a:t>http://www.euro.who.int/en/health-topics/disease-prevention/vaccines-and-immunization/data-and-statistics/infographics/infographic-rubella-remains-a-threat-2015</a:t>
            </a:r>
          </a:p>
        </p:txBody>
      </p:sp>
    </p:spTree>
    <p:extLst>
      <p:ext uri="{BB962C8B-B14F-4D97-AF65-F5344CB8AC3E}">
        <p14:creationId xmlns:p14="http://schemas.microsoft.com/office/powerpoint/2010/main" val="2794122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55926"/>
            <a:ext cx="9144000"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7170" name="Picture 2" descr="Gavi-Infographic-2-i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5949"/>
            <a:ext cx="6840760" cy="45637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600" y="4757609"/>
            <a:ext cx="5832648" cy="369332"/>
          </a:xfrm>
          <a:prstGeom prst="rect">
            <a:avLst/>
          </a:prstGeom>
        </p:spPr>
        <p:txBody>
          <a:bodyPr wrap="square">
            <a:spAutoFit/>
          </a:bodyPr>
          <a:lstStyle/>
          <a:p>
            <a:r>
              <a:rPr lang="en-US" sz="900" dirty="0">
                <a:solidFill>
                  <a:schemeClr val="bg1">
                    <a:lumMod val="50000"/>
                  </a:schemeClr>
                </a:solidFill>
              </a:rPr>
              <a:t>https://www.gavi.org/library/audio-visual/infographics/2-in-5-children-are-immunised-with-gavi-support/</a:t>
            </a:r>
          </a:p>
          <a:p>
            <a:endParaRPr lang="en-US" sz="900" dirty="0"/>
          </a:p>
        </p:txBody>
      </p:sp>
    </p:spTree>
    <p:extLst>
      <p:ext uri="{BB962C8B-B14F-4D97-AF65-F5344CB8AC3E}">
        <p14:creationId xmlns:p14="http://schemas.microsoft.com/office/powerpoint/2010/main" val="2826087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227934"/>
            <a:ext cx="9144000"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51470"/>
            <a:ext cx="38163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81736" y="4299942"/>
            <a:ext cx="2338736" cy="646331"/>
          </a:xfrm>
          <a:prstGeom prst="rect">
            <a:avLst/>
          </a:prstGeom>
        </p:spPr>
        <p:txBody>
          <a:bodyPr wrap="square">
            <a:spAutoFit/>
          </a:bodyPr>
          <a:lstStyle/>
          <a:p>
            <a:r>
              <a:rPr lang="en-US" sz="900" dirty="0">
                <a:solidFill>
                  <a:schemeClr val="bg1">
                    <a:lumMod val="50000"/>
                  </a:schemeClr>
                </a:solidFill>
              </a:rPr>
              <a:t>https://www.unicefusa.org/stories/champions-children-main-page/impact-your-support/emergency-support/infographic-thinking-big</a:t>
            </a:r>
          </a:p>
        </p:txBody>
      </p:sp>
    </p:spTree>
    <p:extLst>
      <p:ext uri="{BB962C8B-B14F-4D97-AF65-F5344CB8AC3E}">
        <p14:creationId xmlns:p14="http://schemas.microsoft.com/office/powerpoint/2010/main" val="327256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3327"/>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xmlns="" id="{A0643B4F-A8B2-41F5-9B01-274758CBB8D2}"/>
              </a:ext>
            </a:extLst>
          </p:cNvPr>
          <p:cNvSpPr txBox="1"/>
          <p:nvPr/>
        </p:nvSpPr>
        <p:spPr>
          <a:xfrm>
            <a:off x="3923928" y="195486"/>
            <a:ext cx="4752528" cy="2031325"/>
          </a:xfrm>
          <a:prstGeom prst="rect">
            <a:avLst/>
          </a:prstGeom>
          <a:noFill/>
        </p:spPr>
        <p:txBody>
          <a:bodyPr wrap="square" rtlCol="0">
            <a:spAutoFit/>
          </a:bodyPr>
          <a:lstStyle/>
          <a:p>
            <a:r>
              <a:rPr lang="fr-FR" b="1" dirty="0">
                <a:solidFill>
                  <a:schemeClr val="bg1"/>
                </a:solidFill>
                <a:highlight>
                  <a:srgbClr val="000000"/>
                </a:highlight>
              </a:rPr>
              <a:t>Le département de la sécurité routière souhaite vous informer que lorsque vous roulez sur cette route, il est possible qu’un ou plusieurs cailloux de différentes tailles tombent des pentes. Soyez vigilants et conscients de ce danger potentiel, certaines pierres pouvant obstruer votre chemin</a:t>
            </a:r>
          </a:p>
        </p:txBody>
      </p:sp>
    </p:spTree>
    <p:extLst>
      <p:ext uri="{BB962C8B-B14F-4D97-AF65-F5344CB8AC3E}">
        <p14:creationId xmlns:p14="http://schemas.microsoft.com/office/powerpoint/2010/main" val="415448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00151"/>
            <a:ext cx="4968552" cy="2883767"/>
          </a:xfrm>
        </p:spPr>
        <p:txBody>
          <a:bodyPr>
            <a:normAutofit/>
          </a:bodyPr>
          <a:lstStyle/>
          <a:p>
            <a:pPr marL="0" indent="0">
              <a:buNone/>
            </a:pPr>
            <a:endParaRPr lang="en-US" sz="2400" dirty="0"/>
          </a:p>
          <a:p>
            <a:endParaRPr lang="en-US" dirty="0"/>
          </a:p>
        </p:txBody>
      </p:sp>
      <p:sp>
        <p:nvSpPr>
          <p:cNvPr id="7" name="Rectangle 6"/>
          <p:cNvSpPr/>
          <p:nvPr/>
        </p:nvSpPr>
        <p:spPr>
          <a:xfrm>
            <a:off x="0" y="4227934"/>
            <a:ext cx="9144000" cy="915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ttps://www.kaushik.net/avinash/wp-content/uploads/2017/f54bdac20c6b_949E/us-maximum-personal-income-tax-rate-vs-national-debt-burden-per-capita-1913-201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687" y="258474"/>
            <a:ext cx="6296594" cy="4302673"/>
          </a:xfrm>
          <a:prstGeom prst="rect">
            <a:avLst/>
          </a:prstGeom>
          <a:noFill/>
          <a:ln>
            <a:solidFill>
              <a:schemeClr val="bg1">
                <a:lumMod val="65000"/>
              </a:schemeClr>
            </a:solidFill>
          </a:ln>
        </p:spPr>
      </p:pic>
      <p:sp>
        <p:nvSpPr>
          <p:cNvPr id="2" name="Rectangle 1"/>
          <p:cNvSpPr/>
          <p:nvPr/>
        </p:nvSpPr>
        <p:spPr>
          <a:xfrm>
            <a:off x="1187624" y="4685717"/>
            <a:ext cx="6624736" cy="507831"/>
          </a:xfrm>
          <a:prstGeom prst="rect">
            <a:avLst/>
          </a:prstGeom>
        </p:spPr>
        <p:txBody>
          <a:bodyPr wrap="square">
            <a:spAutoFit/>
          </a:bodyPr>
          <a:lstStyle/>
          <a:p>
            <a:r>
              <a:rPr lang="en-US" sz="900" dirty="0">
                <a:solidFill>
                  <a:schemeClr val="bg1">
                    <a:lumMod val="50000"/>
                  </a:schemeClr>
                </a:solidFill>
              </a:rPr>
              <a:t>https://2.bp.blogspot.com/-T6Bc3xkbgC0/TpTFfzIIQ7I/AAAAAAAAEeg/MzglH7j3zBE/s1600/us-maximum-personal-income-tax-rate-vs-national-debt-burden-per-capita-1913-2011.png</a:t>
            </a:r>
          </a:p>
          <a:p>
            <a:endParaRPr lang="en-US" sz="900" dirty="0"/>
          </a:p>
        </p:txBody>
      </p:sp>
    </p:spTree>
    <p:extLst>
      <p:ext uri="{BB962C8B-B14F-4D97-AF65-F5344CB8AC3E}">
        <p14:creationId xmlns:p14="http://schemas.microsoft.com/office/powerpoint/2010/main" val="2433588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bt_chart_2016_sm"/>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466"/>
            <a:ext cx="6480720" cy="4468508"/>
          </a:xfrm>
          <a:prstGeom prst="rect">
            <a:avLst/>
          </a:prstGeom>
          <a:noFill/>
          <a:ln>
            <a:noFill/>
          </a:ln>
        </p:spPr>
      </p:pic>
      <p:sp>
        <p:nvSpPr>
          <p:cNvPr id="3" name="Content Placeholder 2"/>
          <p:cNvSpPr>
            <a:spLocks noGrp="1"/>
          </p:cNvSpPr>
          <p:nvPr>
            <p:ph idx="1"/>
          </p:nvPr>
        </p:nvSpPr>
        <p:spPr>
          <a:xfrm>
            <a:off x="1691680" y="4613709"/>
            <a:ext cx="4896544" cy="288032"/>
          </a:xfrm>
        </p:spPr>
        <p:txBody>
          <a:bodyPr>
            <a:normAutofit/>
          </a:bodyPr>
          <a:lstStyle/>
          <a:p>
            <a:pPr marL="0" indent="0">
              <a:buNone/>
            </a:pPr>
            <a:r>
              <a:rPr lang="en-US" sz="900" dirty="0">
                <a:solidFill>
                  <a:schemeClr val="bg1">
                    <a:lumMod val="50000"/>
                  </a:schemeClr>
                </a:solidFill>
              </a:rPr>
              <a:t>https://ricochet.com/archives/problem-no-one-dc-wants-talk/</a:t>
            </a:r>
          </a:p>
          <a:p>
            <a:pPr marL="0" indent="0">
              <a:buNone/>
            </a:pPr>
            <a:endParaRPr lang="en-US" sz="900" dirty="0"/>
          </a:p>
        </p:txBody>
      </p:sp>
    </p:spTree>
    <p:extLst>
      <p:ext uri="{BB962C8B-B14F-4D97-AF65-F5344CB8AC3E}">
        <p14:creationId xmlns:p14="http://schemas.microsoft.com/office/powerpoint/2010/main" val="1109692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55526"/>
            <a:ext cx="8686800" cy="432048"/>
          </a:xfrm>
        </p:spPr>
        <p:txBody>
          <a:bodyPr>
            <a:normAutofit fontScale="90000"/>
          </a:bodyPr>
          <a:lstStyle/>
          <a:p>
            <a:pPr algn="l"/>
            <a:r>
              <a:rPr lang="fr-FR" sz="3600" b="1" dirty="0"/>
              <a:t>Exercice</a:t>
            </a:r>
            <a:r>
              <a:rPr lang="en-US" sz="3600" b="1" dirty="0"/>
              <a:t> </a:t>
            </a:r>
            <a:br>
              <a:rPr lang="en-US" sz="3600" b="1" dirty="0"/>
            </a:br>
            <a:endParaRPr lang="en-US" sz="3600" b="1" dirty="0"/>
          </a:p>
        </p:txBody>
      </p:sp>
      <p:sp>
        <p:nvSpPr>
          <p:cNvPr id="4" name="Rectangle 3"/>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660"/>
            <a:ext cx="6372200" cy="513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1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4299942"/>
            <a:ext cx="9144000" cy="843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29468" y="4199290"/>
            <a:ext cx="2274347" cy="802085"/>
          </a:xfrm>
          <a:prstGeom prst="rect">
            <a:avLst/>
          </a:prstGeom>
          <a:solidFill>
            <a:schemeClr val="accent3">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7975" y="4145929"/>
            <a:ext cx="1789574" cy="80208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7403" y="4227934"/>
            <a:ext cx="1292309" cy="646331"/>
          </a:xfrm>
          <a:prstGeom prst="rect">
            <a:avLst/>
          </a:prstGeom>
          <a:noFill/>
        </p:spPr>
        <p:txBody>
          <a:bodyPr wrap="square" rtlCol="0">
            <a:spAutoFit/>
          </a:bodyPr>
          <a:lstStyle/>
          <a:p>
            <a:r>
              <a:rPr lang="fr-FR" sz="3600" b="1" dirty="0"/>
              <a:t>Vous</a:t>
            </a:r>
            <a:r>
              <a:rPr lang="en-US" sz="3600" b="1" dirty="0"/>
              <a:t> </a:t>
            </a:r>
          </a:p>
        </p:txBody>
      </p:sp>
      <p:sp>
        <p:nvSpPr>
          <p:cNvPr id="5" name="AutoShape 2" descr="Billedresultat for time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illedresultat for time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6762149" y="4157667"/>
            <a:ext cx="2408987" cy="646331"/>
          </a:xfrm>
          <a:prstGeom prst="rect">
            <a:avLst/>
          </a:prstGeom>
          <a:noFill/>
        </p:spPr>
        <p:txBody>
          <a:bodyPr wrap="square" rtlCol="0">
            <a:spAutoFit/>
          </a:bodyPr>
          <a:lstStyle>
            <a:defPPr>
              <a:defRPr lang="en-US"/>
            </a:defPPr>
            <a:lvl1pPr>
              <a:defRPr sz="3600" b="1"/>
            </a:lvl1pPr>
          </a:lstStyle>
          <a:p>
            <a:r>
              <a:rPr lang="fr-FR" dirty="0"/>
              <a:t>Concepteur </a:t>
            </a:r>
          </a:p>
        </p:txBody>
      </p:sp>
      <p:sp>
        <p:nvSpPr>
          <p:cNvPr id="11" name="Oval 10"/>
          <p:cNvSpPr/>
          <p:nvPr/>
        </p:nvSpPr>
        <p:spPr>
          <a:xfrm>
            <a:off x="1714420" y="908397"/>
            <a:ext cx="3895601" cy="38956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63888" y="883214"/>
            <a:ext cx="3895601" cy="3895601"/>
          </a:xfrm>
          <a:prstGeom prst="ellipse">
            <a:avLst/>
          </a:prstGeom>
          <a:solidFill>
            <a:schemeClr val="accent3">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91299" y="1241181"/>
            <a:ext cx="1367191" cy="646331"/>
          </a:xfrm>
          <a:prstGeom prst="rect">
            <a:avLst/>
          </a:prstGeom>
          <a:noFill/>
        </p:spPr>
        <p:txBody>
          <a:bodyPr wrap="square" rtlCol="0">
            <a:spAutoFit/>
          </a:bodyPr>
          <a:lstStyle/>
          <a:p>
            <a:r>
              <a:rPr lang="fr-FR" dirty="0"/>
              <a:t>Collecte des données </a:t>
            </a:r>
          </a:p>
        </p:txBody>
      </p:sp>
      <p:sp>
        <p:nvSpPr>
          <p:cNvPr id="17" name="TextBox 16"/>
          <p:cNvSpPr txBox="1"/>
          <p:nvPr/>
        </p:nvSpPr>
        <p:spPr>
          <a:xfrm>
            <a:off x="2411760" y="3776597"/>
            <a:ext cx="1367191" cy="646331"/>
          </a:xfrm>
          <a:prstGeom prst="rect">
            <a:avLst/>
          </a:prstGeom>
          <a:noFill/>
        </p:spPr>
        <p:txBody>
          <a:bodyPr wrap="square" rtlCol="0">
            <a:spAutoFit/>
          </a:bodyPr>
          <a:lstStyle/>
          <a:p>
            <a:r>
              <a:rPr lang="fr-FR" dirty="0"/>
              <a:t>Rédiger votre texte</a:t>
            </a:r>
          </a:p>
        </p:txBody>
      </p:sp>
      <p:sp>
        <p:nvSpPr>
          <p:cNvPr id="18" name="TextBox 17"/>
          <p:cNvSpPr txBox="1"/>
          <p:nvPr/>
        </p:nvSpPr>
        <p:spPr>
          <a:xfrm>
            <a:off x="3995936" y="1951123"/>
            <a:ext cx="1535414" cy="646331"/>
          </a:xfrm>
          <a:prstGeom prst="rect">
            <a:avLst/>
          </a:prstGeom>
          <a:noFill/>
        </p:spPr>
        <p:txBody>
          <a:bodyPr wrap="square" rtlCol="0">
            <a:spAutoFit/>
          </a:bodyPr>
          <a:lstStyle/>
          <a:p>
            <a:pPr algn="ctr"/>
            <a:r>
              <a:rPr lang="fr-FR" dirty="0"/>
              <a:t>Perfectionner les  messages</a:t>
            </a:r>
          </a:p>
        </p:txBody>
      </p:sp>
      <p:sp>
        <p:nvSpPr>
          <p:cNvPr id="19" name="TextBox 18"/>
          <p:cNvSpPr txBox="1"/>
          <p:nvPr/>
        </p:nvSpPr>
        <p:spPr>
          <a:xfrm>
            <a:off x="5338578" y="1347614"/>
            <a:ext cx="1519337" cy="646331"/>
          </a:xfrm>
          <a:prstGeom prst="rect">
            <a:avLst/>
          </a:prstGeom>
          <a:noFill/>
        </p:spPr>
        <p:txBody>
          <a:bodyPr wrap="square" rtlCol="0">
            <a:spAutoFit/>
          </a:bodyPr>
          <a:lstStyle/>
          <a:p>
            <a:r>
              <a:rPr lang="fr-FR" dirty="0"/>
              <a:t>Répartir les dessins </a:t>
            </a:r>
          </a:p>
        </p:txBody>
      </p:sp>
      <p:sp>
        <p:nvSpPr>
          <p:cNvPr id="20" name="TextBox 19"/>
          <p:cNvSpPr txBox="1"/>
          <p:nvPr/>
        </p:nvSpPr>
        <p:spPr>
          <a:xfrm>
            <a:off x="5859864" y="2154954"/>
            <a:ext cx="1519337" cy="923330"/>
          </a:xfrm>
          <a:prstGeom prst="rect">
            <a:avLst/>
          </a:prstGeom>
          <a:noFill/>
        </p:spPr>
        <p:txBody>
          <a:bodyPr wrap="square" rtlCol="0">
            <a:spAutoFit/>
          </a:bodyPr>
          <a:lstStyle/>
          <a:p>
            <a:r>
              <a:rPr lang="fr-FR" dirty="0"/>
              <a:t>Choisir les couleurs et la police </a:t>
            </a:r>
          </a:p>
        </p:txBody>
      </p:sp>
      <p:sp>
        <p:nvSpPr>
          <p:cNvPr id="21" name="TextBox 20"/>
          <p:cNvSpPr txBox="1"/>
          <p:nvPr/>
        </p:nvSpPr>
        <p:spPr>
          <a:xfrm>
            <a:off x="5868144" y="3199615"/>
            <a:ext cx="1519337" cy="646331"/>
          </a:xfrm>
          <a:prstGeom prst="rect">
            <a:avLst/>
          </a:prstGeom>
          <a:noFill/>
        </p:spPr>
        <p:txBody>
          <a:bodyPr wrap="square" rtlCol="0">
            <a:spAutoFit/>
          </a:bodyPr>
          <a:lstStyle/>
          <a:p>
            <a:r>
              <a:rPr lang="fr-FR" dirty="0"/>
              <a:t>Dessiner les graphiques </a:t>
            </a:r>
          </a:p>
        </p:txBody>
      </p:sp>
      <p:sp>
        <p:nvSpPr>
          <p:cNvPr id="22" name="TextBox 21"/>
          <p:cNvSpPr txBox="1"/>
          <p:nvPr/>
        </p:nvSpPr>
        <p:spPr>
          <a:xfrm>
            <a:off x="3971387" y="2922616"/>
            <a:ext cx="1367191" cy="646331"/>
          </a:xfrm>
          <a:prstGeom prst="rect">
            <a:avLst/>
          </a:prstGeom>
          <a:noFill/>
        </p:spPr>
        <p:txBody>
          <a:bodyPr wrap="square" rtlCol="0">
            <a:spAutoFit/>
          </a:bodyPr>
          <a:lstStyle/>
          <a:p>
            <a:pPr algn="ctr"/>
            <a:r>
              <a:rPr lang="fr-FR" dirty="0"/>
              <a:t>Visualiser les données </a:t>
            </a:r>
          </a:p>
        </p:txBody>
      </p:sp>
      <p:sp>
        <p:nvSpPr>
          <p:cNvPr id="23" name="TextBox 22"/>
          <p:cNvSpPr txBox="1"/>
          <p:nvPr/>
        </p:nvSpPr>
        <p:spPr>
          <a:xfrm>
            <a:off x="1831878" y="2486865"/>
            <a:ext cx="1670111" cy="646331"/>
          </a:xfrm>
          <a:prstGeom prst="rect">
            <a:avLst/>
          </a:prstGeom>
          <a:noFill/>
        </p:spPr>
        <p:txBody>
          <a:bodyPr wrap="square" rtlCol="0">
            <a:spAutoFit/>
          </a:bodyPr>
          <a:lstStyle/>
          <a:p>
            <a:r>
              <a:rPr lang="fr-FR" dirty="0"/>
              <a:t>Trouver votre histoire </a:t>
            </a:r>
          </a:p>
        </p:txBody>
      </p:sp>
      <p:sp>
        <p:nvSpPr>
          <p:cNvPr id="24" name="TextBox 23"/>
          <p:cNvSpPr txBox="1"/>
          <p:nvPr/>
        </p:nvSpPr>
        <p:spPr>
          <a:xfrm>
            <a:off x="2117211" y="1785622"/>
            <a:ext cx="1564671" cy="646331"/>
          </a:xfrm>
          <a:prstGeom prst="rect">
            <a:avLst/>
          </a:prstGeom>
          <a:noFill/>
        </p:spPr>
        <p:txBody>
          <a:bodyPr wrap="square" rtlCol="0">
            <a:spAutoFit/>
          </a:bodyPr>
          <a:lstStyle/>
          <a:p>
            <a:r>
              <a:rPr lang="fr-FR" dirty="0"/>
              <a:t>Analyse des  données</a:t>
            </a:r>
          </a:p>
        </p:txBody>
      </p:sp>
      <p:sp>
        <p:nvSpPr>
          <p:cNvPr id="25" name="TextBox 24"/>
          <p:cNvSpPr txBox="1"/>
          <p:nvPr/>
        </p:nvSpPr>
        <p:spPr>
          <a:xfrm>
            <a:off x="5338577" y="3924732"/>
            <a:ext cx="1519337" cy="646331"/>
          </a:xfrm>
          <a:prstGeom prst="rect">
            <a:avLst/>
          </a:prstGeom>
          <a:noFill/>
        </p:spPr>
        <p:txBody>
          <a:bodyPr wrap="square" rtlCol="0">
            <a:spAutoFit/>
          </a:bodyPr>
          <a:lstStyle/>
          <a:p>
            <a:r>
              <a:rPr lang="fr-FR" dirty="0"/>
              <a:t>Préparer le produit final </a:t>
            </a:r>
          </a:p>
        </p:txBody>
      </p:sp>
      <p:sp>
        <p:nvSpPr>
          <p:cNvPr id="26" name="Title 1"/>
          <p:cNvSpPr txBox="1">
            <a:spLocks/>
          </p:cNvSpPr>
          <p:nvPr/>
        </p:nvSpPr>
        <p:spPr>
          <a:xfrm>
            <a:off x="0" y="6749"/>
            <a:ext cx="9144000" cy="9434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sz="4400" b="1" dirty="0"/>
              <a:t>Rôles </a:t>
            </a:r>
            <a:endParaRPr lang="fr-FR" sz="4400" dirty="0"/>
          </a:p>
        </p:txBody>
      </p:sp>
      <p:sp>
        <p:nvSpPr>
          <p:cNvPr id="27" name="TextBox 26"/>
          <p:cNvSpPr txBox="1"/>
          <p:nvPr/>
        </p:nvSpPr>
        <p:spPr>
          <a:xfrm>
            <a:off x="1884326" y="3199896"/>
            <a:ext cx="1879367" cy="646331"/>
          </a:xfrm>
          <a:prstGeom prst="rect">
            <a:avLst/>
          </a:prstGeom>
          <a:noFill/>
        </p:spPr>
        <p:txBody>
          <a:bodyPr wrap="square" rtlCol="0">
            <a:spAutoFit/>
          </a:bodyPr>
          <a:lstStyle/>
          <a:p>
            <a:r>
              <a:rPr lang="fr-FR" dirty="0"/>
              <a:t>Définir votre auditoire </a:t>
            </a:r>
          </a:p>
        </p:txBody>
      </p:sp>
    </p:spTree>
    <p:extLst>
      <p:ext uri="{BB962C8B-B14F-4D97-AF65-F5344CB8AC3E}">
        <p14:creationId xmlns:p14="http://schemas.microsoft.com/office/powerpoint/2010/main" val="3870890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162729" cy="2376264"/>
          </a:xfrm>
          <a:solidFill>
            <a:schemeClr val="tx1">
              <a:lumMod val="85000"/>
              <a:lumOff val="15000"/>
            </a:schemeClr>
          </a:solidFill>
        </p:spPr>
        <p:txBody>
          <a:bodyPr>
            <a:normAutofit/>
          </a:bodyPr>
          <a:lstStyle/>
          <a:p>
            <a:pPr algn="l"/>
            <a:r>
              <a:rPr lang="fr-FR" sz="3200" b="1" dirty="0">
                <a:solidFill>
                  <a:schemeClr val="bg1"/>
                </a:solidFill>
              </a:rPr>
              <a:t>Présentation des résultats </a:t>
            </a:r>
          </a:p>
        </p:txBody>
      </p:sp>
      <p:sp>
        <p:nvSpPr>
          <p:cNvPr id="4" name="Rectangle 3"/>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9052"/>
            <a:ext cx="4162729" cy="300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22084" y="311408"/>
            <a:ext cx="4572000" cy="4893647"/>
          </a:xfrm>
          <a:prstGeom prst="rect">
            <a:avLst/>
          </a:prstGeom>
        </p:spPr>
        <p:txBody>
          <a:bodyPr>
            <a:spAutoFit/>
          </a:bodyPr>
          <a:lstStyle/>
          <a:p>
            <a:pPr marL="457200" indent="-457200">
              <a:buFont typeface="Arial" panose="020B0604020202020204" pitchFamily="34" charset="0"/>
              <a:buChar char="•"/>
            </a:pPr>
            <a:r>
              <a:rPr lang="fr-FR" sz="2600" b="1" dirty="0">
                <a:solidFill>
                  <a:schemeClr val="tx1">
                    <a:lumMod val="85000"/>
                    <a:lumOff val="15000"/>
                  </a:schemeClr>
                </a:solidFill>
              </a:rPr>
              <a:t>Quel est votre auditoire cible ?</a:t>
            </a:r>
          </a:p>
          <a:p>
            <a:pPr marL="457200" indent="-457200">
              <a:buFont typeface="Arial" panose="020B0604020202020204" pitchFamily="34" charset="0"/>
              <a:buChar char="•"/>
            </a:pPr>
            <a:r>
              <a:rPr lang="fr-FR" sz="2600" b="1" dirty="0">
                <a:solidFill>
                  <a:schemeClr val="tx1">
                    <a:lumMod val="85000"/>
                    <a:lumOff val="15000"/>
                  </a:schemeClr>
                </a:solidFill>
              </a:rPr>
              <a:t>Quelle histoire racontez vous ?</a:t>
            </a:r>
          </a:p>
          <a:p>
            <a:pPr marL="457200" indent="-457200">
              <a:buFont typeface="Arial" panose="020B0604020202020204" pitchFamily="34" charset="0"/>
              <a:buChar char="•"/>
            </a:pPr>
            <a:r>
              <a:rPr lang="fr-FR" sz="2600" b="1" dirty="0">
                <a:solidFill>
                  <a:schemeClr val="tx1">
                    <a:lumMod val="85000"/>
                    <a:lumOff val="15000"/>
                  </a:schemeClr>
                </a:solidFill>
              </a:rPr>
              <a:t>Quel changement souhaitez-vous ?</a:t>
            </a:r>
          </a:p>
          <a:p>
            <a:pPr marL="457200" indent="-457200">
              <a:buFont typeface="Arial" panose="020B0604020202020204" pitchFamily="34" charset="0"/>
              <a:buChar char="•"/>
            </a:pPr>
            <a:r>
              <a:rPr lang="fr-FR" sz="2600" b="1" dirty="0">
                <a:solidFill>
                  <a:schemeClr val="tx1">
                    <a:lumMod val="85000"/>
                    <a:lumOff val="15000"/>
                  </a:schemeClr>
                </a:solidFill>
              </a:rPr>
              <a:t>Détaillez votre processus, expliquez comment vous êtes arrivé à votre visualisation.</a:t>
            </a:r>
          </a:p>
          <a:p>
            <a:pPr marL="457200" indent="-457200">
              <a:buFont typeface="Arial" panose="020B0604020202020204" pitchFamily="34" charset="0"/>
              <a:buChar char="•"/>
            </a:pPr>
            <a:r>
              <a:rPr lang="fr-FR" sz="2600" b="1" dirty="0">
                <a:solidFill>
                  <a:schemeClr val="tx1">
                    <a:lumMod val="85000"/>
                    <a:lumOff val="15000"/>
                  </a:schemeClr>
                </a:solidFill>
              </a:rPr>
              <a:t>Comment allez-vous diffuser votre histoire </a:t>
            </a:r>
            <a:r>
              <a:rPr lang="en-US" sz="2600" b="1" dirty="0">
                <a:solidFill>
                  <a:schemeClr val="tx1">
                    <a:lumMod val="85000"/>
                    <a:lumOff val="15000"/>
                  </a:schemeClr>
                </a:solidFill>
              </a:rPr>
              <a:t>?</a:t>
            </a:r>
          </a:p>
        </p:txBody>
      </p:sp>
    </p:spTree>
    <p:extLst>
      <p:ext uri="{BB962C8B-B14F-4D97-AF65-F5344CB8AC3E}">
        <p14:creationId xmlns:p14="http://schemas.microsoft.com/office/powerpoint/2010/main" val="2493622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4168" y="2346102"/>
            <a:ext cx="4572000" cy="1569660"/>
          </a:xfrm>
          <a:prstGeom prst="rect">
            <a:avLst/>
          </a:prstGeom>
        </p:spPr>
        <p:txBody>
          <a:bodyPr>
            <a:spAutoFit/>
          </a:bodyPr>
          <a:lstStyle/>
          <a:p>
            <a:r>
              <a:rPr lang="en-US" sz="2400" b="1" dirty="0">
                <a:solidFill>
                  <a:schemeClr val="tx2"/>
                </a:solidFill>
              </a:rPr>
              <a:t>Catharina de Kat</a:t>
            </a:r>
          </a:p>
          <a:p>
            <a:r>
              <a:rPr lang="fr-FR" dirty="0">
                <a:solidFill>
                  <a:schemeClr val="tx2"/>
                </a:solidFill>
              </a:rPr>
              <a:t>Maladies à prévention vaccinale </a:t>
            </a:r>
            <a:br>
              <a:rPr lang="fr-FR" dirty="0">
                <a:solidFill>
                  <a:schemeClr val="tx2"/>
                </a:solidFill>
              </a:rPr>
            </a:br>
            <a:r>
              <a:rPr lang="fr-FR" dirty="0">
                <a:solidFill>
                  <a:schemeClr val="tx2"/>
                </a:solidFill>
              </a:rPr>
              <a:t>WHO/Europe</a:t>
            </a:r>
          </a:p>
          <a:p>
            <a:r>
              <a:rPr lang="fr-FR" dirty="0" err="1">
                <a:solidFill>
                  <a:schemeClr val="tx2"/>
                </a:solidFill>
              </a:rPr>
              <a:t>reynendekatc@who.int</a:t>
            </a:r>
            <a:r>
              <a:rPr lang="fr-FR" sz="1400" dirty="0">
                <a:solidFill>
                  <a:schemeClr val="tx2"/>
                </a:solidFill>
              </a:rPr>
              <a:t/>
            </a:r>
            <a:br>
              <a:rPr lang="fr-FR" sz="1400" dirty="0">
                <a:solidFill>
                  <a:schemeClr val="tx2"/>
                </a:solidFill>
              </a:rPr>
            </a:br>
            <a:endParaRPr lang="fr-FR" dirty="0">
              <a:solidFill>
                <a:schemeClr val="tx2"/>
              </a:solidFill>
            </a:endParaRPr>
          </a:p>
        </p:txBody>
      </p:sp>
      <p:sp>
        <p:nvSpPr>
          <p:cNvPr id="7" name="Rectangle 6"/>
          <p:cNvSpPr/>
          <p:nvPr/>
        </p:nvSpPr>
        <p:spPr>
          <a:xfrm>
            <a:off x="781723" y="2346102"/>
            <a:ext cx="4572000" cy="1877437"/>
          </a:xfrm>
          <a:prstGeom prst="rect">
            <a:avLst/>
          </a:prstGeom>
        </p:spPr>
        <p:txBody>
          <a:bodyPr>
            <a:spAutoFit/>
          </a:bodyPr>
          <a:lstStyle/>
          <a:p>
            <a:r>
              <a:rPr lang="en-US" sz="2400" b="1" dirty="0">
                <a:solidFill>
                  <a:schemeClr val="tx2"/>
                </a:solidFill>
              </a:rPr>
              <a:t>Holly Nielsen</a:t>
            </a:r>
            <a:r>
              <a:rPr lang="en-US" sz="2000" b="1" dirty="0">
                <a:solidFill>
                  <a:schemeClr val="tx2"/>
                </a:solidFill>
              </a:rPr>
              <a:t/>
            </a:r>
            <a:br>
              <a:rPr lang="en-US" sz="2000" b="1" dirty="0">
                <a:solidFill>
                  <a:schemeClr val="tx2"/>
                </a:solidFill>
              </a:rPr>
            </a:br>
            <a:r>
              <a:rPr lang="en-US" sz="2000" b="1" dirty="0">
                <a:solidFill>
                  <a:schemeClr val="tx2"/>
                </a:solidFill>
              </a:rPr>
              <a:t>Communication web</a:t>
            </a:r>
            <a:endParaRPr lang="en-US" dirty="0">
              <a:solidFill>
                <a:schemeClr val="tx2"/>
              </a:solidFill>
            </a:endParaRPr>
          </a:p>
          <a:p>
            <a:r>
              <a:rPr lang="en-US" dirty="0">
                <a:solidFill>
                  <a:schemeClr val="tx2"/>
                </a:solidFill>
              </a:rPr>
              <a:t>OMS/Europe</a:t>
            </a:r>
            <a:r>
              <a:rPr lang="en-US" b="1" dirty="0">
                <a:solidFill>
                  <a:schemeClr val="tx2"/>
                </a:solidFill>
              </a:rPr>
              <a:t/>
            </a:r>
            <a:br>
              <a:rPr lang="en-US" b="1" dirty="0">
                <a:solidFill>
                  <a:schemeClr val="tx2"/>
                </a:solidFill>
              </a:rPr>
            </a:br>
            <a:r>
              <a:rPr lang="en-US" dirty="0">
                <a:solidFill>
                  <a:schemeClr val="tx2"/>
                </a:solidFill>
              </a:rPr>
              <a:t>nielsenho@who.int</a:t>
            </a:r>
            <a:br>
              <a:rPr lang="en-US" dirty="0">
                <a:solidFill>
                  <a:schemeClr val="tx2"/>
                </a:solidFill>
              </a:rPr>
            </a:br>
            <a:r>
              <a:rPr lang="en-US" b="1" dirty="0">
                <a:solidFill>
                  <a:schemeClr val="tx2"/>
                </a:solidFill>
              </a:rPr>
              <a:t/>
            </a:r>
            <a:br>
              <a:rPr lang="en-US" b="1" dirty="0">
                <a:solidFill>
                  <a:schemeClr val="tx2"/>
                </a:solidFill>
              </a:rPr>
            </a:br>
            <a:endParaRPr lang="en-US" dirty="0">
              <a:solidFill>
                <a:schemeClr val="tx2"/>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843558"/>
            <a:ext cx="2232302" cy="317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0" y="0"/>
            <a:ext cx="9150272" cy="895028"/>
          </a:xfrm>
        </p:spPr>
        <p:txBody>
          <a:bodyPr>
            <a:normAutofit/>
          </a:bodyPr>
          <a:lstStyle/>
          <a:p>
            <a:r>
              <a:rPr lang="en-US" sz="2800" b="1" dirty="0">
                <a:solidFill>
                  <a:schemeClr val="tx2"/>
                </a:solidFill>
              </a:rPr>
              <a:t>Merci </a:t>
            </a:r>
          </a:p>
        </p:txBody>
      </p:sp>
    </p:spTree>
    <p:extLst>
      <p:ext uri="{BB962C8B-B14F-4D97-AF65-F5344CB8AC3E}">
        <p14:creationId xmlns:p14="http://schemas.microsoft.com/office/powerpoint/2010/main" val="3937212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486"/>
            <a:ext cx="9144000" cy="432048"/>
          </a:xfrm>
        </p:spPr>
        <p:txBody>
          <a:bodyPr>
            <a:normAutofit fontScale="90000"/>
          </a:bodyPr>
          <a:lstStyle/>
          <a:p>
            <a:r>
              <a:rPr lang="fr-FR" sz="3600" b="1" dirty="0"/>
              <a:t>Présentation du travail de groupe </a:t>
            </a:r>
          </a:p>
        </p:txBody>
      </p:sp>
      <p:sp>
        <p:nvSpPr>
          <p:cNvPr id="4" name="Rectangle 3"/>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03648" y="771550"/>
            <a:ext cx="7200800" cy="3986175"/>
          </a:xfrm>
          <a:prstGeom prst="rect">
            <a:avLst/>
          </a:prstGeom>
          <a:solidFill>
            <a:srgbClr val="3BAA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91680" y="994922"/>
            <a:ext cx="6624736" cy="3970318"/>
          </a:xfrm>
          <a:prstGeom prst="rect">
            <a:avLst/>
          </a:prstGeom>
          <a:noFill/>
        </p:spPr>
        <p:txBody>
          <a:bodyPr wrap="square" rtlCol="0">
            <a:spAutoFit/>
          </a:bodyPr>
          <a:lstStyle/>
          <a:p>
            <a:pPr marL="457200" indent="-457200">
              <a:buFont typeface="Arial" panose="020B0604020202020204" pitchFamily="34" charset="0"/>
              <a:buChar char="•"/>
            </a:pPr>
            <a:r>
              <a:rPr lang="fr-FR" sz="2800" b="1" dirty="0">
                <a:solidFill>
                  <a:schemeClr val="bg1"/>
                </a:solidFill>
              </a:rPr>
              <a:t>Détaillez votre processus, expliquez comment vous êtes arrivé à votre visualisation</a:t>
            </a:r>
          </a:p>
          <a:p>
            <a:pPr marL="457200" indent="-457200">
              <a:buFont typeface="Arial" panose="020B0604020202020204" pitchFamily="34" charset="0"/>
              <a:buChar char="•"/>
            </a:pPr>
            <a:r>
              <a:rPr lang="fr-FR" sz="2800" b="1" dirty="0">
                <a:solidFill>
                  <a:schemeClr val="bg1"/>
                </a:solidFill>
              </a:rPr>
              <a:t>Quel est votre auditoire cible ?</a:t>
            </a:r>
          </a:p>
          <a:p>
            <a:pPr marL="457200" indent="-457200">
              <a:buFont typeface="Arial" panose="020B0604020202020204" pitchFamily="34" charset="0"/>
              <a:buChar char="•"/>
            </a:pPr>
            <a:r>
              <a:rPr lang="fr-FR" sz="2800" b="1" dirty="0">
                <a:solidFill>
                  <a:schemeClr val="bg1"/>
                </a:solidFill>
              </a:rPr>
              <a:t>Comment avez vous raconté l’histoire que vous avez choisie ?</a:t>
            </a:r>
          </a:p>
          <a:p>
            <a:pPr marL="457200" indent="-457200">
              <a:buFont typeface="Arial" panose="020B0604020202020204" pitchFamily="34" charset="0"/>
              <a:buChar char="•"/>
            </a:pPr>
            <a:r>
              <a:rPr lang="fr-FR" sz="2800" b="1" dirty="0">
                <a:solidFill>
                  <a:schemeClr val="bg1"/>
                </a:solidFill>
              </a:rPr>
              <a:t>Comment allez-vous diffuser votre histoire ?</a:t>
            </a:r>
          </a:p>
          <a:p>
            <a:endParaRPr lang="en-US" sz="2800" b="1" dirty="0">
              <a:solidFill>
                <a:schemeClr val="bg1"/>
              </a:solidFill>
            </a:endParaRPr>
          </a:p>
        </p:txBody>
      </p:sp>
    </p:spTree>
    <p:extLst>
      <p:ext uri="{BB962C8B-B14F-4D97-AF65-F5344CB8AC3E}">
        <p14:creationId xmlns:p14="http://schemas.microsoft.com/office/powerpoint/2010/main" val="4218680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486"/>
            <a:ext cx="9144000" cy="432048"/>
          </a:xfrm>
        </p:spPr>
        <p:txBody>
          <a:bodyPr>
            <a:normAutofit fontScale="90000"/>
          </a:bodyPr>
          <a:lstStyle/>
          <a:p>
            <a:r>
              <a:rPr lang="en-US" sz="3600" b="1" dirty="0"/>
              <a:t>Evaluation de la session </a:t>
            </a:r>
          </a:p>
        </p:txBody>
      </p:sp>
      <p:sp>
        <p:nvSpPr>
          <p:cNvPr id="4" name="Rectangle 3"/>
          <p:cNvSpPr/>
          <p:nvPr/>
        </p:nvSpPr>
        <p:spPr>
          <a:xfrm>
            <a:off x="0" y="4371950"/>
            <a:ext cx="9144000" cy="7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616" y="755595"/>
            <a:ext cx="7200800" cy="3986175"/>
          </a:xfrm>
          <a:prstGeom prst="rect">
            <a:avLst/>
          </a:prstGeom>
          <a:solidFill>
            <a:srgbClr val="3BAA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91680" y="1379642"/>
            <a:ext cx="6624736" cy="2246769"/>
          </a:xfrm>
          <a:prstGeom prst="rect">
            <a:avLst/>
          </a:prstGeom>
          <a:noFill/>
        </p:spPr>
        <p:txBody>
          <a:bodyPr wrap="square" rtlCol="0">
            <a:spAutoFit/>
          </a:bodyPr>
          <a:lstStyle/>
          <a:p>
            <a:pPr marL="457200" indent="-457200">
              <a:buFont typeface="Arial" panose="020B0604020202020204" pitchFamily="34" charset="0"/>
              <a:buChar char="•"/>
            </a:pPr>
            <a:r>
              <a:rPr lang="fr-FR" sz="2800" b="1" dirty="0">
                <a:solidFill>
                  <a:schemeClr val="bg1"/>
                </a:solidFill>
              </a:rPr>
              <a:t>Le contenu était-il pertinent?</a:t>
            </a:r>
          </a:p>
          <a:p>
            <a:pPr marL="457200" indent="-457200">
              <a:buFont typeface="Arial" panose="020B0604020202020204" pitchFamily="34" charset="0"/>
              <a:buChar char="•"/>
            </a:pPr>
            <a:r>
              <a:rPr lang="fr-FR" sz="2800" b="1" dirty="0">
                <a:solidFill>
                  <a:schemeClr val="bg1"/>
                </a:solidFill>
              </a:rPr>
              <a:t>L’exercice était-il utile ?</a:t>
            </a:r>
          </a:p>
          <a:p>
            <a:pPr marL="457200" indent="-457200">
              <a:buFont typeface="Arial" panose="020B0604020202020204" pitchFamily="34" charset="0"/>
              <a:buChar char="•"/>
            </a:pPr>
            <a:r>
              <a:rPr lang="fr-FR" sz="2800" b="1" dirty="0">
                <a:solidFill>
                  <a:schemeClr val="bg1"/>
                </a:solidFill>
              </a:rPr>
              <a:t>Le temps alloué était-il adapté ?</a:t>
            </a:r>
          </a:p>
          <a:p>
            <a:pPr marL="457200" indent="-457200">
              <a:buFont typeface="Arial" panose="020B0604020202020204" pitchFamily="34" charset="0"/>
              <a:buChar char="•"/>
            </a:pPr>
            <a:r>
              <a:rPr lang="fr-FR" sz="2800" b="1" dirty="0">
                <a:solidFill>
                  <a:schemeClr val="bg1"/>
                </a:solidFill>
              </a:rPr>
              <a:t>Manquait-il quelque chose ?</a:t>
            </a:r>
          </a:p>
          <a:p>
            <a:pPr marL="457200" indent="-457200">
              <a:buFont typeface="Arial" panose="020B0604020202020204" pitchFamily="34" charset="0"/>
              <a:buChar char="•"/>
            </a:pPr>
            <a:endParaRPr lang="en-US" sz="2800" b="1" dirty="0">
              <a:solidFill>
                <a:schemeClr val="bg1"/>
              </a:solidFill>
            </a:endParaRPr>
          </a:p>
        </p:txBody>
      </p:sp>
    </p:spTree>
    <p:extLst>
      <p:ext uri="{BB962C8B-B14F-4D97-AF65-F5344CB8AC3E}">
        <p14:creationId xmlns:p14="http://schemas.microsoft.com/office/powerpoint/2010/main" val="3098840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751" y="-1"/>
            <a:ext cx="917075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452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6995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rgbClr val="00558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sz="2800" b="1" dirty="0">
                <a:solidFill>
                  <a:schemeClr val="bg1"/>
                </a:solidFill>
              </a:rPr>
              <a:t>We are visually wired</a:t>
            </a:r>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7697" y="767194"/>
            <a:ext cx="5184576" cy="584775"/>
          </a:xfrm>
          <a:prstGeom prst="rect">
            <a:avLst/>
          </a:prstGeom>
          <a:noFill/>
        </p:spPr>
        <p:txBody>
          <a:bodyPr wrap="square" rtlCol="0">
            <a:spAutoFit/>
          </a:bodyPr>
          <a:lstStyle/>
          <a:p>
            <a:r>
              <a:rPr lang="fr-FR" sz="3200" b="1" dirty="0"/>
              <a:t>Reprenons</a:t>
            </a:r>
          </a:p>
        </p:txBody>
      </p:sp>
    </p:spTree>
    <p:extLst>
      <p:ext uri="{BB962C8B-B14F-4D97-AF65-F5344CB8AC3E}">
        <p14:creationId xmlns:p14="http://schemas.microsoft.com/office/powerpoint/2010/main" val="3861531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80512" cy="514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76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06220"/>
            <a:ext cx="9144000" cy="103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Dalia, GP and lecturer at Tashkent Pediatric Medical Institute</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751" y="-1"/>
            <a:ext cx="917075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997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4106</Words>
  <Application>Microsoft Office PowerPoint</Application>
  <PresentationFormat>Affichage à l'écran (16:9)</PresentationFormat>
  <Paragraphs>467</Paragraphs>
  <Slides>57</Slides>
  <Notes>57</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57</vt:i4>
      </vt:variant>
    </vt:vector>
  </HeadingPairs>
  <TitlesOfParts>
    <vt:vector size="63" baseType="lpstr">
      <vt:lpstr>Arial Unicode MS</vt:lpstr>
      <vt:lpstr>Arial</vt:lpstr>
      <vt:lpstr>Bookman Old Style</vt:lpstr>
      <vt:lpstr>Calibri</vt:lpstr>
      <vt:lpstr>Times New Roman</vt:lpstr>
      <vt:lpstr>Office Theme</vt:lpstr>
      <vt:lpstr>Communiquer avec les données  </vt:lpstr>
      <vt:lpstr>                             Agenda</vt:lpstr>
      <vt:lpstr>3 raisons  pour lesquelles il est important de  communiquer des données avec d’excellentes visualisations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We are easily distracted</vt:lpstr>
      <vt:lpstr>Présentation PowerPoint</vt:lpstr>
      <vt:lpstr>Types of visualizations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Story depends on the context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SOCO!</vt:lpstr>
      <vt:lpstr>Présentation PowerPoint</vt:lpstr>
      <vt:lpstr>Présentation PowerPoint</vt:lpstr>
      <vt:lpstr>Présentation PowerPoint</vt:lpstr>
      <vt:lpstr>Présentation PowerPoint</vt:lpstr>
      <vt:lpstr>Présentation PowerPoint</vt:lpstr>
      <vt:lpstr>Présentation PowerPoint</vt:lpstr>
      <vt:lpstr>What makes a good infographic?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Exercice  </vt:lpstr>
      <vt:lpstr>Présentation PowerPoint</vt:lpstr>
      <vt:lpstr>Présentation des résultats </vt:lpstr>
      <vt:lpstr>Merci </vt:lpstr>
      <vt:lpstr>Présentation du travail de groupe </vt:lpstr>
      <vt:lpstr>Evaluation de la session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2018-11-02T17:09:38Z</dcterms:created>
  <dcterms:modified xsi:type="dcterms:W3CDTF">2018-11-09T11:05:36Z</dcterms:modified>
</cp:coreProperties>
</file>