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/>
    <p:restoredTop sz="94803"/>
  </p:normalViewPr>
  <p:slideViewPr>
    <p:cSldViewPr snapToGrid="0" snapToObjects="1">
      <p:cViewPr varScale="1">
        <p:scale>
          <a:sx n="77" d="100"/>
          <a:sy n="77" d="100"/>
        </p:scale>
        <p:origin x="22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FE0-2D28-EA4C-BCB7-56E6270D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26A14-E80B-604C-9A57-61885866B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0BAE-EF47-D140-B181-B0C7BED1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7EE6-01CF-8B48-B8ED-CF2B59FC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7BB56-42F6-D24D-8D66-CC9E80F6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A332-6BB4-5D45-AA7A-110A6200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B26B3-1B98-1B43-B41F-53FF0571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0ECD-0A80-8A40-ADB1-70D57132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0FA0-98B1-6B4F-A0F5-83CE590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9FBA6-855A-304F-A34D-0110A111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E963C-AF9F-7F41-95F8-87CD6A3C8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FBC1D-F6C6-CC45-890A-91ED49DC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47F0-A521-824F-B212-E818B9FD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2D95-F9C0-6342-8582-C7F925C3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F876-A2A0-374A-A08E-4185B280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3EFC-8AA9-E343-876E-65543AA2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B236-BB63-B54B-A3D9-BA67F4BC1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22FD-2729-554F-AAD8-C77A1CB5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0DDB-D1D3-814E-8BAB-7F7E7D46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371D-6B21-CF4A-B32E-C1055F9C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DFEE-85C0-C644-96FC-94714CA3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A4C88-2F82-C84E-85DB-45B0B4BB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A51F-4BC3-8147-8118-B9931C18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10F6C-DBEE-B040-8ADC-68ADC975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34F3-C7E3-8046-AA98-12E3D2E0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6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BBDF-AE2F-9F4B-B738-D4EA004D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0A23-7F21-E643-BE53-B93C3F407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66922-E495-D445-925A-258FCE50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5E6EB-BD5F-D140-BAD0-0B9A519B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2D87-C807-6140-BA61-85391243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E9B11-7596-C240-A11B-3B53A88B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88C1-DCC2-1D4F-B486-166BA958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281CF-9811-3949-99D2-D7E68A24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AE55-D32C-1E4F-88FF-9259C7EA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5FBB0-85C5-A248-B1C3-C1CA2D6C3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9611-28EA-654F-869F-B51757148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9BFB6-838E-4248-A65F-FFB3C1D0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064FE-EB90-8C4F-957B-96FC282C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75FB8-1D92-074C-8072-AAAF3C3E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006-D611-154E-8FAE-11E6AC1D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9B456-ACA4-6448-82A3-C78E155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0F40-8318-8741-B86F-DCE83550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65032-3A94-E040-A44D-180AC4E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00134-391B-C944-A6FE-8B198E15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12AB7-3913-BD44-AF73-20ABF445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76E4-2FD6-4348-9339-26EB287C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3BA-6592-7D4E-AC09-393771C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751D-C6D5-7F46-8A86-697166A0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F0D40-CD92-7644-B13C-EE45BBEF2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4E8F0-C680-8F4E-8518-ABD4A03B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24175-D3DD-9B4B-92EC-FA04EFC3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0CFC8-69A9-6244-B663-1260D9AF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607F-C025-5C4E-968B-C243A845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FA1F3-5B31-2E4A-8F02-8F372B5BF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D20BE-1836-0340-8E20-0E3A27AF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E0F52-66C3-7648-8A42-E65B7721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D6F5D-7C12-7046-A944-B62026B0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E216-130A-CB4A-8012-97C41B19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58716-4502-964A-8ACF-7BC039C2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45BE-A4EC-E147-AED6-45BA0ADB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7E81-8066-4B4D-8DE6-2AC5C98AB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84DB-5753-1749-92DF-A73D33D6649F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9DC8-F74C-EC43-85B8-41FF908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743C-E2E9-3640-843C-1DA9190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ag flying on a clear blue sky&#10;&#10;Description automatically generated">
            <a:extLst>
              <a:ext uri="{FF2B5EF4-FFF2-40B4-BE49-F238E27FC236}">
                <a16:creationId xmlns:a16="http://schemas.microsoft.com/office/drawing/2014/main" id="{76F543CA-8233-ED49-B6FB-2AD36AFB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382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FBCC6-997E-9949-A040-FA4A6D9F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448" y="4538899"/>
            <a:ext cx="6661533" cy="2076333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Greece Summer Program </a:t>
            </a:r>
            <a:br>
              <a:rPr lang="en-US" sz="4800" b="1" dirty="0"/>
            </a:br>
            <a:r>
              <a:rPr lang="en-US" sz="4800" b="1" dirty="0"/>
              <a:t>Week 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71A493AB-EF8E-4141-93CC-A6501F65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2" b="13445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126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8A2E-FB1F-1C4D-9E4E-0635B565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AA2A-05FD-C041-9359-8C5CB575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6375"/>
          </a:xfrm>
        </p:spPr>
        <p:txBody>
          <a:bodyPr>
            <a:normAutofit/>
          </a:bodyPr>
          <a:lstStyle/>
          <a:p>
            <a:r>
              <a:rPr lang="en-US" dirty="0"/>
              <a:t>Checklist</a:t>
            </a:r>
          </a:p>
          <a:p>
            <a:pPr lvl="1"/>
            <a:r>
              <a:rPr lang="en-US" dirty="0"/>
              <a:t>Form Completion</a:t>
            </a:r>
          </a:p>
          <a:p>
            <a:pPr lvl="1"/>
            <a:r>
              <a:rPr lang="en-US" dirty="0"/>
              <a:t>Room Assignments</a:t>
            </a:r>
          </a:p>
          <a:p>
            <a:r>
              <a:rPr lang="en-US" dirty="0"/>
              <a:t>Brief Overview of Booklet</a:t>
            </a:r>
          </a:p>
          <a:p>
            <a:r>
              <a:rPr lang="en-US" dirty="0"/>
              <a:t>Introduce Jacob</a:t>
            </a:r>
          </a:p>
          <a:p>
            <a:r>
              <a:rPr lang="en-US" dirty="0"/>
              <a:t>Overview of Greece History and its’ Multicultural Society</a:t>
            </a:r>
          </a:p>
        </p:txBody>
      </p:sp>
    </p:spTree>
    <p:extLst>
      <p:ext uri="{BB962C8B-B14F-4D97-AF65-F5344CB8AC3E}">
        <p14:creationId xmlns:p14="http://schemas.microsoft.com/office/powerpoint/2010/main" val="169922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138E0787-030F-BE45-85A0-775F8C9F1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79" b="11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56B05-13AF-9A4E-8105-6DD7E737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Cultural Understanding and Openness to a Transformative Experience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Greece Summer Program  Week 3</vt:lpstr>
      <vt:lpstr>Today’s Class</vt:lpstr>
      <vt:lpstr>Cultural Understanding and Openness to a Transformative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Summer Program  Week 3</dc:title>
  <dc:creator>Garner, Ana Esther</dc:creator>
  <cp:lastModifiedBy>Garner, Ana Esther</cp:lastModifiedBy>
  <cp:revision>1</cp:revision>
  <dcterms:created xsi:type="dcterms:W3CDTF">2019-05-20T16:57:06Z</dcterms:created>
  <dcterms:modified xsi:type="dcterms:W3CDTF">2019-05-20T16:57:42Z</dcterms:modified>
</cp:coreProperties>
</file>